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535" y="260648"/>
            <a:ext cx="8640000" cy="5515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7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7080" y="2805683"/>
            <a:ext cx="6839603" cy="123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7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7080" y="2834880"/>
            <a:ext cx="4105667" cy="2041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784" y="764704"/>
            <a:ext cx="3723809" cy="13142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8593"/>
          <a:stretch>
            <a:fillRect/>
          </a:stretch>
        </p:blipFill>
        <p:spPr>
          <a:xfrm>
            <a:off x="1547495" y="3081655"/>
            <a:ext cx="5821171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04664"/>
            <a:ext cx="8640000" cy="5747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95708" y="3778900"/>
            <a:ext cx="1971863" cy="43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66513" y="5446954"/>
            <a:ext cx="4324762" cy="457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8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7951" y="2912017"/>
            <a:ext cx="1000220" cy="438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63850" y="3789859"/>
            <a:ext cx="504873" cy="34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6632"/>
            <a:ext cx="8640000" cy="4264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4372786"/>
            <a:ext cx="8640000" cy="2472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635537" y="4554137"/>
            <a:ext cx="361984" cy="343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645063" y="5384534"/>
            <a:ext cx="409614" cy="343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635537" y="6243566"/>
            <a:ext cx="352458" cy="324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4542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91147" y="4375440"/>
            <a:ext cx="1219316" cy="438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58667" y="4375440"/>
            <a:ext cx="1705137" cy="448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4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0443" y="3990917"/>
            <a:ext cx="1714663" cy="44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3783" y="3990917"/>
            <a:ext cx="1705137" cy="44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5727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57167" y="3955119"/>
            <a:ext cx="396973" cy="340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76672"/>
            <a:ext cx="8640000" cy="2434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74558" y="724868"/>
            <a:ext cx="409614" cy="343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2022-08-12T00:45:20Z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