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3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300" y="2052531"/>
            <a:ext cx="533450" cy="343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6606" y="4245496"/>
            <a:ext cx="6706240" cy="1210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1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234299"/>
            <a:ext cx="6944388" cy="1154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5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3645559"/>
            <a:ext cx="4581962" cy="1192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784" y="764704"/>
            <a:ext cx="3723809" cy="13142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7265"/>
          <a:stretch>
            <a:fillRect/>
          </a:stretch>
        </p:blipFill>
        <p:spPr>
          <a:xfrm>
            <a:off x="1979930" y="3141345"/>
            <a:ext cx="5133217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8680"/>
            <a:ext cx="77576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95916" y="4596941"/>
            <a:ext cx="5208855" cy="81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4771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1378" y="2249608"/>
            <a:ext cx="2343373" cy="303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3682" y="2249608"/>
            <a:ext cx="2143329" cy="303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771800" y="1628800"/>
            <a:ext cx="1152128" cy="54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6588224" y="1628800"/>
            <a:ext cx="1152128" cy="54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9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880" y="1916832"/>
            <a:ext cx="2143329" cy="3059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0288" y="1988840"/>
            <a:ext cx="3076868" cy="298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1763688" y="1268760"/>
            <a:ext cx="1152128" cy="54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5652120" y="1268760"/>
            <a:ext cx="2952328" cy="54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5364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20475" y="1848755"/>
            <a:ext cx="1924233" cy="2058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39306" y="5345661"/>
            <a:ext cx="295303" cy="228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5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9120" y="4138051"/>
            <a:ext cx="285777" cy="238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5977" y="1527752"/>
            <a:ext cx="1914707" cy="205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472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24145" y="2607596"/>
            <a:ext cx="314355" cy="257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2612" y="2607596"/>
            <a:ext cx="314355" cy="257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3197" y="3523101"/>
            <a:ext cx="314355" cy="257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63086" y="3523101"/>
            <a:ext cx="314355" cy="257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43197" y="4438606"/>
            <a:ext cx="314355" cy="257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72612" y="4438606"/>
            <a:ext cx="314355" cy="257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455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2022-08-12T00:44:14Z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