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620688"/>
            <a:ext cx="78403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98572" y="5161228"/>
            <a:ext cx="5886716" cy="1124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4826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53734" y="3523493"/>
            <a:ext cx="804312" cy="327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07665" y="3523493"/>
            <a:ext cx="813664" cy="33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16324" y="5331103"/>
            <a:ext cx="823017" cy="33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07665" y="5331103"/>
            <a:ext cx="813664" cy="33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7784" y="764704"/>
            <a:ext cx="3723809" cy="131428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24905"/>
          <a:stretch>
            <a:fillRect/>
          </a:stretch>
        </p:blipFill>
        <p:spPr>
          <a:xfrm>
            <a:off x="1187450" y="3068955"/>
            <a:ext cx="6107557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32656"/>
            <a:ext cx="8640000" cy="5006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72978" y="3555572"/>
            <a:ext cx="495347" cy="419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72889" y="4747478"/>
            <a:ext cx="504873" cy="57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1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98271" y="1356845"/>
            <a:ext cx="971642" cy="458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87907" y="2445136"/>
            <a:ext cx="428665" cy="334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21975" y="2445136"/>
            <a:ext cx="285777" cy="34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68679" y="4755368"/>
            <a:ext cx="466769" cy="34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640000" cy="5648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85456" y="2293943"/>
            <a:ext cx="876383" cy="298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14607" y="2274860"/>
            <a:ext cx="885909" cy="2938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5141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95290" y="4912698"/>
            <a:ext cx="295303" cy="238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09822" y="2069825"/>
            <a:ext cx="1886130" cy="3024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0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07223" y="4414549"/>
            <a:ext cx="285777" cy="238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45547" y="1689746"/>
            <a:ext cx="1914707" cy="3001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5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06694" y="2708920"/>
            <a:ext cx="3286438" cy="245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02835" y="2780928"/>
            <a:ext cx="3153076" cy="2384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2483768" y="2204864"/>
            <a:ext cx="223224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6444208" y="2204864"/>
            <a:ext cx="223224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9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988840"/>
            <a:ext cx="3410275" cy="2762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59726" y="1916832"/>
            <a:ext cx="3667475" cy="3387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1691680" y="1340768"/>
            <a:ext cx="223224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5652120" y="1340768"/>
            <a:ext cx="223224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2022-08-12T00:43:15Z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