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7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994" y="540446"/>
            <a:ext cx="8640000" cy="3297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1600" y="1988840"/>
            <a:ext cx="6468092" cy="1124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5484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5194" y="3996441"/>
            <a:ext cx="6972965" cy="179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688" y="1124744"/>
            <a:ext cx="5771429" cy="14476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35484"/>
          <a:stretch>
            <a:fillRect/>
          </a:stretch>
        </p:blipFill>
        <p:spPr>
          <a:xfrm>
            <a:off x="2915920" y="3141345"/>
            <a:ext cx="4190594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76672"/>
            <a:ext cx="56311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640000" cy="5098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4080" y="1491118"/>
            <a:ext cx="276251" cy="33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4301" y="1491118"/>
            <a:ext cx="276251" cy="33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01555" y="1491118"/>
            <a:ext cx="285777" cy="34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01776" y="1491118"/>
            <a:ext cx="285777" cy="34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24554" y="2348845"/>
            <a:ext cx="304829" cy="33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34301" y="2348845"/>
            <a:ext cx="276251" cy="33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11081" y="2348845"/>
            <a:ext cx="276251" cy="34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11302" y="2348845"/>
            <a:ext cx="276251" cy="33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44488" y="3197042"/>
            <a:ext cx="304829" cy="34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24290" y="4054770"/>
            <a:ext cx="285777" cy="34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129472" y="4026179"/>
            <a:ext cx="971642" cy="428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10287" y="4912497"/>
            <a:ext cx="285777" cy="34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86803" y="4912497"/>
            <a:ext cx="276251" cy="33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682415" y="4874376"/>
            <a:ext cx="943065" cy="438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5438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5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1314" y="2254078"/>
            <a:ext cx="295303" cy="343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83431" y="2254078"/>
            <a:ext cx="304829" cy="334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88171" y="3113160"/>
            <a:ext cx="285777" cy="334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21711" y="3113160"/>
            <a:ext cx="285777" cy="334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73375" y="3972242"/>
            <a:ext cx="466769" cy="334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11700" y="3972242"/>
            <a:ext cx="285777" cy="334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45812" y="3972242"/>
            <a:ext cx="476295" cy="334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93662" y="3972242"/>
            <a:ext cx="285777" cy="334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92957" y="4821779"/>
            <a:ext cx="304829" cy="334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64599" y="4821779"/>
            <a:ext cx="276251" cy="334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8680"/>
            <a:ext cx="81161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3459" y="3854185"/>
            <a:ext cx="1574899" cy="2409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329" y="692696"/>
            <a:ext cx="8640000" cy="3944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6461" y="2769530"/>
            <a:ext cx="6972965" cy="1791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899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14354" y="1864052"/>
            <a:ext cx="1257420" cy="40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00661" y="1854521"/>
            <a:ext cx="1257420" cy="40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2022-08-12T00:57:10Z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