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7" r:id="rId18"/>
    <p:sldId id="278" r:id="rId19"/>
    <p:sldId id="280" r:id="rId20"/>
    <p:sldId id="281" r:id="rId21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7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339" y="548680"/>
            <a:ext cx="8640000" cy="3525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19143" y="834492"/>
            <a:ext cx="409614" cy="342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4498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4178" y="2554468"/>
            <a:ext cx="2495788" cy="2134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57596" y="2554468"/>
            <a:ext cx="733495" cy="438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67430" y="2554468"/>
            <a:ext cx="3029239" cy="2134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27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205164"/>
            <a:ext cx="3572216" cy="343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59726" y="2205164"/>
            <a:ext cx="2343373" cy="343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082411"/>
            <a:ext cx="2371951" cy="343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59726" y="3082411"/>
            <a:ext cx="1619404" cy="343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3969193"/>
            <a:ext cx="1419360" cy="333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624" y="594662"/>
            <a:ext cx="8640000" cy="3494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520" y="1902603"/>
            <a:ext cx="3353120" cy="343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33350" y="1864415"/>
            <a:ext cx="3295964" cy="448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1520" y="2780928"/>
            <a:ext cx="2391003" cy="1212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33350" y="2780928"/>
            <a:ext cx="1857552" cy="1222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5129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038" y="322563"/>
            <a:ext cx="8640000" cy="4944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9592" y="1484784"/>
            <a:ext cx="6982491" cy="1247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994" y="3110396"/>
            <a:ext cx="8640000" cy="5574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971600" y="4149080"/>
            <a:ext cx="6992017" cy="2048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32656"/>
            <a:ext cx="8640000" cy="2459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2132856"/>
            <a:ext cx="8640000" cy="3955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221528" y="4668101"/>
            <a:ext cx="6782447" cy="1248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5909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24445" y="4559829"/>
            <a:ext cx="7397524" cy="1231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60648"/>
            <a:ext cx="8640000" cy="2471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2564904"/>
            <a:ext cx="8640000" cy="4098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471146" y="4413834"/>
            <a:ext cx="6001323" cy="2020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018" y="438127"/>
            <a:ext cx="8640000" cy="3420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7624" y="2276872"/>
            <a:ext cx="4324762" cy="1238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980728"/>
            <a:ext cx="4142857" cy="137142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666" y="3090905"/>
            <a:ext cx="5066667" cy="67619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2564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68004" y="1630358"/>
            <a:ext cx="495347" cy="448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67122" y="2498006"/>
            <a:ext cx="504873" cy="438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58346" y="2498006"/>
            <a:ext cx="495347" cy="429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4664"/>
            <a:ext cx="67724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62054" y="3109099"/>
            <a:ext cx="403212" cy="261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23678" y="3153924"/>
            <a:ext cx="246407" cy="209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91163" y="3109099"/>
            <a:ext cx="410679" cy="268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69239" y="3960772"/>
            <a:ext cx="238940" cy="261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22072" y="3960772"/>
            <a:ext cx="410679" cy="268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57517" y="4872212"/>
            <a:ext cx="231473" cy="186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77835" y="4812446"/>
            <a:ext cx="149338" cy="261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56194" y="5664119"/>
            <a:ext cx="231473" cy="268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20748" y="5716414"/>
            <a:ext cx="231473" cy="186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77835" y="5664119"/>
            <a:ext cx="238940" cy="261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640000" cy="5358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57684" y="1949222"/>
            <a:ext cx="314355" cy="266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24321" y="3055202"/>
            <a:ext cx="314355" cy="6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24321" y="3160080"/>
            <a:ext cx="314355" cy="5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86174" y="4065839"/>
            <a:ext cx="314355" cy="257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19669" y="5124148"/>
            <a:ext cx="314355" cy="257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2527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72039" y="2523167"/>
            <a:ext cx="133362" cy="66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71598" y="2475474"/>
            <a:ext cx="4810584" cy="448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8640000" cy="3522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53737" y="3301691"/>
            <a:ext cx="295303" cy="257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3789040"/>
            <a:ext cx="8640000" cy="2533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7768900" y="4103396"/>
            <a:ext cx="295303" cy="2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7768900" y="5818069"/>
            <a:ext cx="295303" cy="247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4369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05578" y="3424519"/>
            <a:ext cx="352458" cy="343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355" y="404664"/>
            <a:ext cx="8640000" cy="4437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38962" y="1616514"/>
            <a:ext cx="352458" cy="343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全屏显示(4:3)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8618059110531</cp:lastModifiedBy>
  <cp:revision>7</cp:revision>
  <dcterms:created xsi:type="dcterms:W3CDTF">2022-08-10T03:44:00Z</dcterms:created>
  <dcterms:modified xsi:type="dcterms:W3CDTF">2022-08-11T16:41:20Z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