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858" y="60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05902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0" y="2924944"/>
            <a:ext cx="3491880" cy="3658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1907704" y="5013176"/>
            <a:ext cx="3491880" cy="1506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98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06650" y="2785972"/>
            <a:ext cx="4019933" cy="1782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3768" y="980728"/>
            <a:ext cx="4142857" cy="137142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22152"/>
          <a:stretch>
            <a:fillRect/>
          </a:stretch>
        </p:blipFill>
        <p:spPr>
          <a:xfrm>
            <a:off x="1318895" y="3143250"/>
            <a:ext cx="6472353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3734" y="548680"/>
            <a:ext cx="8640000" cy="5624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74395" y="3475084"/>
            <a:ext cx="314355" cy="266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36247" y="4523633"/>
            <a:ext cx="314355" cy="257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03149" y="5629375"/>
            <a:ext cx="314355" cy="57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03149" y="5724698"/>
            <a:ext cx="314355" cy="57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476672"/>
            <a:ext cx="61752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16946" y="2083480"/>
            <a:ext cx="381270" cy="3805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5440" y="525612"/>
            <a:ext cx="8640000" cy="4888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15616" y="2564904"/>
            <a:ext cx="3315016" cy="2125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68868" y="2603021"/>
            <a:ext cx="3553164" cy="2086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8836" y="310235"/>
            <a:ext cx="8640000" cy="4622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0732" y="1844824"/>
            <a:ext cx="3315016" cy="1248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32562" y="1844824"/>
            <a:ext cx="3496008" cy="1248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0732" y="3627236"/>
            <a:ext cx="1657508" cy="343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32562" y="3627236"/>
            <a:ext cx="1400308" cy="343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57004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73"/>
          <a:stretch>
            <a:fillRect/>
          </a:stretch>
        </p:blipFill>
        <p:spPr>
          <a:xfrm>
            <a:off x="390520" y="574986"/>
            <a:ext cx="8640000" cy="4113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1600" y="2132856"/>
            <a:ext cx="6982491" cy="1859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870" y="593516"/>
            <a:ext cx="8640000" cy="28039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6002" y="1556792"/>
            <a:ext cx="6715766" cy="1134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2022-08-12T01:01:34Z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