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7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4621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621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24" y="3121734"/>
            <a:ext cx="2457684" cy="1829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67034" y="3083615"/>
            <a:ext cx="4467651" cy="1867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768" y="980728"/>
            <a:ext cx="4142857" cy="137142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3802"/>
          <a:stretch>
            <a:fillRect/>
          </a:stretch>
        </p:blipFill>
        <p:spPr>
          <a:xfrm>
            <a:off x="2267585" y="3124200"/>
            <a:ext cx="4753796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357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43594" y="3203423"/>
            <a:ext cx="295303" cy="352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8687" y="3289230"/>
            <a:ext cx="266725" cy="247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801" y="4242639"/>
            <a:ext cx="285777" cy="352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15369" y="4252173"/>
            <a:ext cx="295303" cy="343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4140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1500" y="1030948"/>
            <a:ext cx="552502" cy="35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2801" y="1040489"/>
            <a:ext cx="314355" cy="333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35050" y="1030948"/>
            <a:ext cx="552502" cy="35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05723" y="2032748"/>
            <a:ext cx="781124" cy="362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20387" y="2032748"/>
            <a:ext cx="304829" cy="362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44576" y="2042289"/>
            <a:ext cx="323880" cy="343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67840" y="3034548"/>
            <a:ext cx="781124" cy="362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82504" y="3034548"/>
            <a:ext cx="295303" cy="362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2305" y="4036348"/>
            <a:ext cx="562028" cy="362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72184" y="4045889"/>
            <a:ext cx="314355" cy="35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8"/>
            <a:ext cx="8640000" cy="3213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96726" y="1261959"/>
            <a:ext cx="2429106" cy="457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82018" y="2902203"/>
            <a:ext cx="4343814" cy="448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3284984"/>
            <a:ext cx="8640000" cy="3386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811889" y="4353489"/>
            <a:ext cx="2429106" cy="448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897181" y="5994408"/>
            <a:ext cx="4343814" cy="448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440" y="509232"/>
            <a:ext cx="8640000" cy="4956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16" y="2348880"/>
            <a:ext cx="3038765" cy="2011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6410" y="2348880"/>
            <a:ext cx="2791091" cy="2011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3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7" y="2043166"/>
            <a:ext cx="3602016" cy="2177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3779912" y="1988840"/>
            <a:ext cx="3602016" cy="2177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84032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3145" y="3556092"/>
            <a:ext cx="7347050" cy="115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416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8919" y="4554169"/>
            <a:ext cx="5286879" cy="1192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2022-08-12T01:02:36Z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