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0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</p:sldIdLst>
  <p:sldSz cx="9144000" cy="6858000" type="screen4x3"/>
  <p:notesSz cx="6858000" cy="9144000"/>
  <p:custDataLst>
    <p:tags r:id="rId20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69" d="100"/>
          <a:sy n="69" d="100"/>
        </p:scale>
        <p:origin x="858" y="60"/>
      </p:cViewPr>
      <p:guideLst>
        <p:guide orient="horz" pos="2172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0" Type="http://schemas.openxmlformats.org/officeDocument/2006/relationships/tags" Target="tags/tag1.xml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536" y="404664"/>
            <a:ext cx="8640000" cy="551554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4090" y="783926"/>
            <a:ext cx="8640000" cy="335863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055170" y="1556792"/>
            <a:ext cx="6953914" cy="18510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82831" y="728931"/>
            <a:ext cx="8640000" cy="422139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063911" y="2348880"/>
            <a:ext cx="7001543" cy="18391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536" y="548680"/>
            <a:ext cx="8500547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089075" y="4235455"/>
            <a:ext cx="6373067" cy="18199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83768" y="980728"/>
            <a:ext cx="4142857" cy="1371429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rcRect r="33433"/>
          <a:stretch>
            <a:fillRect/>
          </a:stretch>
        </p:blipFill>
        <p:spPr>
          <a:xfrm>
            <a:off x="2627630" y="3141345"/>
            <a:ext cx="4691575" cy="65722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260648"/>
            <a:ext cx="8640000" cy="166867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5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536" y="1916832"/>
            <a:ext cx="8640000" cy="305922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3"/>
          <p:cNvSpPr/>
          <p:nvPr/>
        </p:nvSpPr>
        <p:spPr bwMode="white">
          <a:xfrm>
            <a:off x="5796726" y="4461423"/>
            <a:ext cx="2429106" cy="4479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9154" y="908720"/>
            <a:ext cx="8640000" cy="318283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146375" y="1937899"/>
            <a:ext cx="2429106" cy="4574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231667" y="3491197"/>
            <a:ext cx="4343814" cy="4574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548680"/>
            <a:ext cx="8640000" cy="552515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314663" y="1758497"/>
            <a:ext cx="257199" cy="2381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791179" y="1758497"/>
            <a:ext cx="295303" cy="2381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600881" y="2653952"/>
            <a:ext cx="562028" cy="3619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229812" y="2653952"/>
            <a:ext cx="781124" cy="3619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305578" y="3616090"/>
            <a:ext cx="819228" cy="3619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7029768" y="3616090"/>
            <a:ext cx="562028" cy="3524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276118" y="4568703"/>
            <a:ext cx="542976" cy="3619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5839029" y="5530841"/>
            <a:ext cx="562028" cy="3524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7325071" y="5521315"/>
            <a:ext cx="562028" cy="3619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476672"/>
            <a:ext cx="8640000" cy="370815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4267254" y="1811226"/>
            <a:ext cx="323880" cy="667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267254" y="1916084"/>
            <a:ext cx="323880" cy="571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267254" y="2764479"/>
            <a:ext cx="323880" cy="667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267254" y="2869337"/>
            <a:ext cx="323880" cy="571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029106" y="3727265"/>
            <a:ext cx="314355" cy="571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4029106" y="3822590"/>
            <a:ext cx="314355" cy="571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5440" y="531890"/>
            <a:ext cx="8640000" cy="393064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115616" y="2420888"/>
            <a:ext cx="2495788" cy="18794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659034" y="2420888"/>
            <a:ext cx="542976" cy="3339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9624" y="564899"/>
            <a:ext cx="8640000" cy="309012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51520" y="1556792"/>
            <a:ext cx="3010187" cy="19265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309337" y="1556792"/>
            <a:ext cx="3372171" cy="4577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88657" y="459378"/>
            <a:ext cx="8640000" cy="314910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50553" y="1556792"/>
            <a:ext cx="4982050" cy="19085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ags/tag1.xml><?xml version="1.0" encoding="utf-8"?>
<p:tagLst xmlns:p="http://schemas.openxmlformats.org/presentationml/2006/main">
  <p:tag name="COMMONDATA" val="eyJoZGlkIjoiZTM5NjVjNGFlOTRkOGY4YmYwZjdlOTY3YjUyNmU5NmE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1" baseType="lpstr">
      <vt:lpstr>Arial</vt:lpstr>
      <vt:lpstr>宋体</vt:lpstr>
      <vt:lpstr>Wingdings</vt:lpstr>
      <vt:lpstr>微软雅黑</vt:lpstr>
      <vt:lpstr>Arial Unicode MS</vt:lpstr>
      <vt:lpstr>Calibri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8</cp:revision>
  <dcterms:created xsi:type="dcterms:W3CDTF">2022-08-10T03:44:00Z</dcterms:created>
  <dcterms:modified xsi:type="dcterms:W3CDTF">2022-08-12T01:02:52Z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23DB48C62FAE45B28D9CD9554F7B34DE</vt:lpwstr>
  </property>
</Properties>
</file>