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294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800" y="3839353"/>
            <a:ext cx="4648827" cy="102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268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6607" y="3862268"/>
            <a:ext cx="4840453" cy="101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568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9031" y="4481856"/>
            <a:ext cx="3848467" cy="137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5595"/>
          <a:stretch>
            <a:fillRect/>
          </a:stretch>
        </p:blipFill>
        <p:spPr>
          <a:xfrm>
            <a:off x="1979930" y="3119755"/>
            <a:ext cx="5534513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1409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48" y="1961576"/>
            <a:ext cx="8640000" cy="304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911991" y="3699913"/>
            <a:ext cx="495347" cy="44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693777" y="3719016"/>
            <a:ext cx="495347" cy="42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836005" y="4492672"/>
            <a:ext cx="495347" cy="42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469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3450" y="1352813"/>
            <a:ext cx="504873" cy="44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5711" y="1362347"/>
            <a:ext cx="495347" cy="43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5567" y="2134615"/>
            <a:ext cx="495347" cy="4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3969" y="4489557"/>
            <a:ext cx="123836" cy="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8941" y="4489557"/>
            <a:ext cx="123836" cy="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3969" y="4727911"/>
            <a:ext cx="123836" cy="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8059" y="4441886"/>
            <a:ext cx="2781565" cy="4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4884" y="4441886"/>
            <a:ext cx="1905181" cy="4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8941" y="4727911"/>
            <a:ext cx="123836" cy="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114" y="644854"/>
            <a:ext cx="8640000" cy="3924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290" y="2468631"/>
            <a:ext cx="2581521" cy="189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024" y="2420888"/>
            <a:ext cx="2495788" cy="193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1442" y="2420888"/>
            <a:ext cx="495347" cy="458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09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1540573"/>
            <a:ext cx="2610099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432" y="2313105"/>
            <a:ext cx="1895656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432" y="3085637"/>
            <a:ext cx="1181212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2" y="611038"/>
            <a:ext cx="8640000" cy="302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1556792"/>
            <a:ext cx="3076868" cy="192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024" y="503936"/>
            <a:ext cx="8640000" cy="4696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3068960"/>
            <a:ext cx="2591047" cy="269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2343" y="2342719"/>
            <a:ext cx="228621" cy="438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843808" y="2348880"/>
            <a:ext cx="228621" cy="438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6831"/>
            <a:ext cx="3067342" cy="207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1318659"/>
            <a:ext cx="228621" cy="43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7830" y="1299567"/>
            <a:ext cx="238147" cy="45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63688" y="1268760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