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2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9715" y="1556705"/>
            <a:ext cx="1428886" cy="343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7278" y="1556705"/>
            <a:ext cx="1428886" cy="343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328967"/>
            <a:ext cx="2143329" cy="2421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74037" y="2328967"/>
            <a:ext cx="2114751" cy="2421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4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9715" y="1737955"/>
            <a:ext cx="1667034" cy="343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7278" y="1737955"/>
            <a:ext cx="1667034" cy="343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466" y="3025259"/>
            <a:ext cx="295303" cy="1907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0917" y="3530645"/>
            <a:ext cx="285777" cy="1401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504" y="2510337"/>
            <a:ext cx="2952328" cy="2422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92560" y="2510337"/>
            <a:ext cx="295303" cy="2422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78381" y="2996652"/>
            <a:ext cx="285777" cy="1935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55029" y="3025259"/>
            <a:ext cx="295303" cy="1907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88480" y="3530645"/>
            <a:ext cx="285777" cy="1401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39952" y="2510337"/>
            <a:ext cx="3312368" cy="2422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60123" y="2519873"/>
            <a:ext cx="295303" cy="2412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436418" y="2510337"/>
            <a:ext cx="295303" cy="2422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9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0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7554" y="2730500"/>
            <a:ext cx="7001543" cy="2690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8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836100"/>
            <a:ext cx="2076648" cy="34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59461" y="2797924"/>
            <a:ext cx="1943285" cy="448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132" y="3580534"/>
            <a:ext cx="2657728" cy="448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4809" y="3580534"/>
            <a:ext cx="4353340" cy="448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21049" y="4372689"/>
            <a:ext cx="1828974" cy="439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0648"/>
            <a:ext cx="8640000" cy="4295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90826" y="2379652"/>
            <a:ext cx="523925" cy="343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7122" y="3162347"/>
            <a:ext cx="1019272" cy="343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3417" y="3954587"/>
            <a:ext cx="1486041" cy="343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2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7742" y="1270588"/>
            <a:ext cx="1971863" cy="343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3563" y="2061532"/>
            <a:ext cx="2429106" cy="343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852475"/>
            <a:ext cx="1686085" cy="343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07400" y="2852475"/>
            <a:ext cx="2914928" cy="343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643419"/>
            <a:ext cx="1743241" cy="343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83166" y="3643419"/>
            <a:ext cx="1562249" cy="343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40762" y="3643419"/>
            <a:ext cx="3067342" cy="343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1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4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2834015"/>
            <a:ext cx="6972965" cy="2030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4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3756920"/>
            <a:ext cx="6734818" cy="2019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124744"/>
            <a:ext cx="3990476" cy="139047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143" y="2995666"/>
            <a:ext cx="5085714" cy="86666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04664"/>
            <a:ext cx="61504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2121" y="4339646"/>
            <a:ext cx="3417661" cy="85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1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3005697"/>
            <a:ext cx="6791973" cy="269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547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6859" y="3943774"/>
            <a:ext cx="4703150" cy="165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7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11700" y="4568188"/>
            <a:ext cx="276251" cy="33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4125" y="4568188"/>
            <a:ext cx="285777" cy="33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55603" y="4568188"/>
            <a:ext cx="285777" cy="33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02174" y="5311573"/>
            <a:ext cx="285777" cy="33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3177" y="5311573"/>
            <a:ext cx="285777" cy="34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3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02968" y="2111068"/>
            <a:ext cx="485821" cy="410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3960" y="2913011"/>
            <a:ext cx="304829" cy="343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5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6529" y="2413687"/>
            <a:ext cx="314355" cy="57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16529" y="2508950"/>
            <a:ext cx="314355" cy="6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4676" y="3337741"/>
            <a:ext cx="314355" cy="2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26055" y="4309428"/>
            <a:ext cx="314355" cy="2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64202" y="5281114"/>
            <a:ext cx="323880" cy="2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4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21843" y="2148985"/>
            <a:ext cx="1019272" cy="343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54544" y="3704740"/>
            <a:ext cx="1009746" cy="343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7135" y="5260495"/>
            <a:ext cx="1009746" cy="343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5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27069" y="2909056"/>
            <a:ext cx="352458" cy="34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0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3508" y="2270859"/>
            <a:ext cx="352458" cy="342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50332" y="4604945"/>
            <a:ext cx="352458" cy="33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9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7686" y="2119821"/>
            <a:ext cx="352458" cy="333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5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2852935"/>
            <a:ext cx="3105446" cy="261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69428" y="2852935"/>
            <a:ext cx="3172127" cy="261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627784" y="2204864"/>
            <a:ext cx="1656184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6732240" y="2132856"/>
            <a:ext cx="1656184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7</cp:revision>
  <dcterms:created xsi:type="dcterms:W3CDTF">2022-08-10T03:44:00Z</dcterms:created>
  <dcterms:modified xsi:type="dcterms:W3CDTF">2022-08-11T14:30:33Z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