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8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16837" y="3350336"/>
            <a:ext cx="2200485" cy="33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6837" y="4189788"/>
            <a:ext cx="2200485" cy="34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7312" y="5038780"/>
            <a:ext cx="2190959" cy="33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6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8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6099" y="1423285"/>
            <a:ext cx="295303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4985" y="1413749"/>
            <a:ext cx="1247894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40277" y="2434069"/>
            <a:ext cx="304829" cy="362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0068" y="2434069"/>
            <a:ext cx="295303" cy="362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78954" y="2434069"/>
            <a:ext cx="1495567" cy="333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8425" y="3454389"/>
            <a:ext cx="304829" cy="362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78690" y="3463925"/>
            <a:ext cx="295303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26628" y="3444853"/>
            <a:ext cx="1714663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16573" y="4474709"/>
            <a:ext cx="304829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26363" y="4474709"/>
            <a:ext cx="295303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8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93662" y="2158196"/>
            <a:ext cx="1009746" cy="343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3662" y="3007395"/>
            <a:ext cx="1009746" cy="343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93662" y="3856595"/>
            <a:ext cx="943065" cy="343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24744"/>
            <a:ext cx="3990476" cy="139047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28" y="3143285"/>
            <a:ext cx="7057143" cy="571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8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9803" y="3731194"/>
            <a:ext cx="533450" cy="333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5625" y="4437113"/>
            <a:ext cx="1000220" cy="448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11920" y="5371501"/>
            <a:ext cx="1486041" cy="333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5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4246" y="1433092"/>
            <a:ext cx="1971863" cy="33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40542" y="2253794"/>
            <a:ext cx="2448158" cy="33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6837" y="3084039"/>
            <a:ext cx="2933980" cy="33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4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59594" y="3871237"/>
            <a:ext cx="1000220" cy="33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9594" y="4690508"/>
            <a:ext cx="1000220" cy="34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0068" y="5519306"/>
            <a:ext cx="1028798" cy="33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1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6099" y="1403968"/>
            <a:ext cx="1000220" cy="333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6099" y="2223417"/>
            <a:ext cx="1000220" cy="333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6573" y="3042866"/>
            <a:ext cx="1000220" cy="333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16573" y="3871844"/>
            <a:ext cx="1009746" cy="343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16573" y="4691293"/>
            <a:ext cx="1009746" cy="343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2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97742" y="3847238"/>
            <a:ext cx="1486041" cy="343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5889" y="4667868"/>
            <a:ext cx="1505093" cy="343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2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7907" y="1375454"/>
            <a:ext cx="485821" cy="34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87907" y="2195102"/>
            <a:ext cx="485821" cy="34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9329" y="3024281"/>
            <a:ext cx="447717" cy="333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9329" y="3843929"/>
            <a:ext cx="523925" cy="333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74087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95818" y="3443983"/>
            <a:ext cx="1805215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5523" y="4162961"/>
            <a:ext cx="1878730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7355" y="4890110"/>
            <a:ext cx="1895067" cy="294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67355" y="5617259"/>
            <a:ext cx="1903235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6</cp:revision>
  <dcterms:created xsi:type="dcterms:W3CDTF">2022-08-10T03:44:00Z</dcterms:created>
  <dcterms:modified xsi:type="dcterms:W3CDTF">2022-08-11T14:27:24Z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