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8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995644"/>
            <a:ext cx="7639779" cy="1944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-531440"/>
            <a:ext cx="63586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4325" y="4077963"/>
            <a:ext cx="5335119" cy="89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24744"/>
            <a:ext cx="3990476" cy="13904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43" y="3119476"/>
            <a:ext cx="7485714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1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4974" y="4301728"/>
            <a:ext cx="733495" cy="343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6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531" y="1967724"/>
            <a:ext cx="971642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0575" y="4229989"/>
            <a:ext cx="285777" cy="343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168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445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5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8943" y="2749051"/>
            <a:ext cx="2657728" cy="457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4302" y="2758588"/>
            <a:ext cx="2324321" cy="448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1534" y="3559732"/>
            <a:ext cx="495347" cy="333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8943" y="4303652"/>
            <a:ext cx="504873" cy="333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957" y="5047572"/>
            <a:ext cx="771598" cy="34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638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43858" y="2269503"/>
            <a:ext cx="352458" cy="33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9966" y="4568913"/>
            <a:ext cx="409614" cy="34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3666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2022-08-11T14:25:30Z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