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858" y="60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43602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6107" y="3820512"/>
            <a:ext cx="3131819" cy="2830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66906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41700" y="4404052"/>
            <a:ext cx="3948677" cy="2275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1124744"/>
            <a:ext cx="3990476" cy="139047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5" y="3067455"/>
            <a:ext cx="9133026" cy="7239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942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579307" y="3674506"/>
            <a:ext cx="276251" cy="333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98447" y="4447135"/>
            <a:ext cx="304829" cy="343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55117" y="5229302"/>
            <a:ext cx="971642" cy="343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88348" y="6011469"/>
            <a:ext cx="1019272" cy="333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413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73728" y="2395214"/>
            <a:ext cx="314355" cy="257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64202" y="3386390"/>
            <a:ext cx="314355" cy="66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64202" y="3491226"/>
            <a:ext cx="314355" cy="57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54676" y="4291792"/>
            <a:ext cx="323880" cy="257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64202" y="5292499"/>
            <a:ext cx="314355" cy="57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64202" y="5387804"/>
            <a:ext cx="314355" cy="57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086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12141" y="2996695"/>
            <a:ext cx="295303" cy="247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50288" y="3778630"/>
            <a:ext cx="295303" cy="247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256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01865" y="2780928"/>
            <a:ext cx="3181653" cy="2662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27784" y="1988840"/>
            <a:ext cx="1728192" cy="847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93398" y="3557123"/>
            <a:ext cx="285777" cy="1352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04048" y="3557122"/>
            <a:ext cx="2520279" cy="15280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674566" y="2232815"/>
            <a:ext cx="1733715" cy="2686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570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49715" y="1795057"/>
            <a:ext cx="1676560" cy="343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26804" y="1795057"/>
            <a:ext cx="1676560" cy="343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7466" y="3091694"/>
            <a:ext cx="295303" cy="1906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30443" y="3587467"/>
            <a:ext cx="285777" cy="14110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06738" y="2567318"/>
            <a:ext cx="304829" cy="2431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892560" y="2567318"/>
            <a:ext cx="304829" cy="2431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0" y="2567318"/>
            <a:ext cx="3059831" cy="2431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464555" y="3091694"/>
            <a:ext cx="295303" cy="1906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998006" y="3587467"/>
            <a:ext cx="304829" cy="14110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493353" y="2576852"/>
            <a:ext cx="285777" cy="2421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969649" y="2567318"/>
            <a:ext cx="314355" cy="2431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211960" y="2567318"/>
            <a:ext cx="3312368" cy="2431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40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39969" y="4074187"/>
            <a:ext cx="4096141" cy="1888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494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30575" y="2899782"/>
            <a:ext cx="6487144" cy="1171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8618059110531</cp:lastModifiedBy>
  <cp:revision>6</cp:revision>
  <dcterms:created xsi:type="dcterms:W3CDTF">2022-08-10T03:44:00Z</dcterms:created>
  <dcterms:modified xsi:type="dcterms:W3CDTF">2022-08-11T14:24:25Z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