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4024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24145" y="3367057"/>
            <a:ext cx="409614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961" y="620688"/>
            <a:ext cx="8640000" cy="3019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1121" y="1738736"/>
            <a:ext cx="352458" cy="344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6403" y="1729180"/>
            <a:ext cx="409614" cy="344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" y="548680"/>
            <a:ext cx="8640000" cy="4018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0639" y="1655786"/>
            <a:ext cx="352458" cy="324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3230" y="3240092"/>
            <a:ext cx="352458" cy="34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061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6427" y="3780455"/>
            <a:ext cx="685865" cy="3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3428" y="3780455"/>
            <a:ext cx="885909" cy="3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2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55514" y="1605415"/>
            <a:ext cx="885909" cy="38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55514" y="2407867"/>
            <a:ext cx="885909" cy="372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3034" y="3248532"/>
            <a:ext cx="685865" cy="38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26937" y="3200767"/>
            <a:ext cx="676339" cy="38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4171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15232" y="3833784"/>
            <a:ext cx="6048671" cy="680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073" y="476672"/>
            <a:ext cx="8640000" cy="3633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5493" y="2298436"/>
            <a:ext cx="1771819" cy="1554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5294" y="2298436"/>
            <a:ext cx="2486262" cy="1554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1204" y="3118707"/>
            <a:ext cx="952590" cy="36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922" y="503936"/>
            <a:ext cx="8640000" cy="4740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1482" y="2060848"/>
            <a:ext cx="7848871" cy="3214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542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0518" y="3774229"/>
            <a:ext cx="723969" cy="34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8555" y="3774229"/>
            <a:ext cx="533450" cy="34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00088" y="4480414"/>
            <a:ext cx="514399" cy="448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05755" y="4480414"/>
            <a:ext cx="504873" cy="448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620688"/>
            <a:ext cx="8640000" cy="3726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4716" y="3070203"/>
            <a:ext cx="533450" cy="34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0383" y="3070203"/>
            <a:ext cx="523925" cy="34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2389" y="3775511"/>
            <a:ext cx="514399" cy="447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7582" y="3775511"/>
            <a:ext cx="504873" cy="428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24744"/>
            <a:ext cx="4123809" cy="1380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095" y="3071857"/>
            <a:ext cx="4923809" cy="7142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2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22284" y="3883142"/>
            <a:ext cx="943065" cy="44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4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5845" y="5012224"/>
            <a:ext cx="933539" cy="448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5287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31256" y="3041696"/>
            <a:ext cx="5184576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6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1049" y="4396337"/>
            <a:ext cx="3305490" cy="121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7962" y="4396337"/>
            <a:ext cx="2333847" cy="121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04664"/>
            <a:ext cx="8640000" cy="3155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1692" y="2177712"/>
            <a:ext cx="2105226" cy="428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4073" y="2177712"/>
            <a:ext cx="1057375" cy="381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8605" y="2177712"/>
            <a:ext cx="1057375" cy="381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3136" y="2301635"/>
            <a:ext cx="323880" cy="4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3136" y="2396960"/>
            <a:ext cx="323880" cy="4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84173" y="2177712"/>
            <a:ext cx="676339" cy="381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909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6389" y="6262105"/>
            <a:ext cx="2083809" cy="416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7030" y="6262105"/>
            <a:ext cx="1051376" cy="37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5238" y="6262105"/>
            <a:ext cx="1051376" cy="37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3446" y="6262105"/>
            <a:ext cx="1297645" cy="37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5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92912" y="2148259"/>
            <a:ext cx="495347" cy="41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4831" y="2176874"/>
            <a:ext cx="190518" cy="324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8436" y="2958992"/>
            <a:ext cx="295303" cy="333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73728" y="4494616"/>
            <a:ext cx="1409834" cy="44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87819" y="5276735"/>
            <a:ext cx="933539" cy="44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6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6793" y="1270557"/>
            <a:ext cx="276251" cy="333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07267" y="2061373"/>
            <a:ext cx="304829" cy="333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7267" y="2852188"/>
            <a:ext cx="285777" cy="34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92696"/>
            <a:ext cx="8640000" cy="4233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3283" y="969206"/>
            <a:ext cx="285777" cy="343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0692" y="4449429"/>
            <a:ext cx="514399" cy="333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5191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692696"/>
            <a:ext cx="8640000" cy="3949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7822" y="950251"/>
            <a:ext cx="952590" cy="438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5077" y="940712"/>
            <a:ext cx="952590" cy="448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0192" y="1732457"/>
            <a:ext cx="962116" cy="438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46025" y="1732457"/>
            <a:ext cx="952590" cy="448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7822" y="2524201"/>
            <a:ext cx="914487" cy="438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55551" y="2533740"/>
            <a:ext cx="943065" cy="42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97822" y="3315946"/>
            <a:ext cx="924013" cy="438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55551" y="3315946"/>
            <a:ext cx="962116" cy="448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69200" y="4098152"/>
            <a:ext cx="2857772" cy="45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849"/>
          <a:stretch/>
        </p:blipFill>
        <p:spPr>
          <a:xfrm>
            <a:off x="323528" y="620688"/>
            <a:ext cx="8640000" cy="333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29900" y="3288325"/>
            <a:ext cx="438191" cy="428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430"/>
          <a:stretch/>
        </p:blipFill>
        <p:spPr>
          <a:xfrm>
            <a:off x="1007120" y="3761776"/>
            <a:ext cx="8640000" cy="1619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03864" y="4913904"/>
            <a:ext cx="295303" cy="247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425" y="692696"/>
            <a:ext cx="8640000" cy="3167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06880" y="1751739"/>
            <a:ext cx="438191" cy="438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1665" y="3421402"/>
            <a:ext cx="295303" cy="248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全屏显示(4:3)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7</cp:revision>
  <dcterms:created xsi:type="dcterms:W3CDTF">2022-08-10T03:44:00Z</dcterms:created>
  <dcterms:modified xsi:type="dcterms:W3CDTF">2022-08-11T15:53:17Z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