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3266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24" y="2139180"/>
            <a:ext cx="1828974" cy="1375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19713" y="2779048"/>
            <a:ext cx="847805" cy="324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1863" y="2272884"/>
            <a:ext cx="2991135" cy="1241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2041" y="3781339"/>
            <a:ext cx="695391" cy="381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5900" y="3781339"/>
            <a:ext cx="885909" cy="381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9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7080" y="3743816"/>
            <a:ext cx="885909" cy="381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17146" y="3743816"/>
            <a:ext cx="885909" cy="381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1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36551" y="3256264"/>
            <a:ext cx="685865" cy="381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46077" y="4172587"/>
            <a:ext cx="676339" cy="372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36551" y="5079364"/>
            <a:ext cx="685865" cy="381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76672"/>
            <a:ext cx="8640000" cy="3081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70183" y="925036"/>
            <a:ext cx="885909" cy="372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36467" y="1821765"/>
            <a:ext cx="2591047" cy="448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65618" y="1821765"/>
            <a:ext cx="2591047" cy="448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03016" y="2747112"/>
            <a:ext cx="885909" cy="381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98452" y="3014223"/>
            <a:ext cx="219095" cy="162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768" y="1124744"/>
            <a:ext cx="4123809" cy="1380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31442"/>
          <a:stretch>
            <a:fillRect/>
          </a:stretch>
        </p:blipFill>
        <p:spPr>
          <a:xfrm>
            <a:off x="1979930" y="3143250"/>
            <a:ext cx="5073505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4666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06019" y="3139806"/>
            <a:ext cx="685865" cy="343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15633" y="3931802"/>
            <a:ext cx="190518" cy="333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5744" y="4676087"/>
            <a:ext cx="381036" cy="372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82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36418" y="1251529"/>
            <a:ext cx="962116" cy="44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31060" y="2042473"/>
            <a:ext cx="1476515" cy="457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63850" y="2823887"/>
            <a:ext cx="1819448" cy="457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756" y="476672"/>
            <a:ext cx="8640000" cy="3875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98848" y="629382"/>
            <a:ext cx="504873" cy="448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03104" y="1421566"/>
            <a:ext cx="990694" cy="43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78826" y="2996390"/>
            <a:ext cx="1943285" cy="448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3782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76383" y="3922433"/>
            <a:ext cx="885909" cy="381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01058" y="3922433"/>
            <a:ext cx="676339" cy="381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5073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42158" y="4321268"/>
            <a:ext cx="676339" cy="37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33470" y="4321268"/>
            <a:ext cx="676339" cy="37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42158" y="5103349"/>
            <a:ext cx="676339" cy="381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33470" y="5103349"/>
            <a:ext cx="676339" cy="381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08720"/>
            <a:ext cx="8640000" cy="3368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1615" y="2778904"/>
            <a:ext cx="885909" cy="381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74779" y="2778904"/>
            <a:ext cx="885909" cy="381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21615" y="3570870"/>
            <a:ext cx="885909" cy="381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74779" y="3570870"/>
            <a:ext cx="885909" cy="381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876" y="476672"/>
            <a:ext cx="8640000" cy="5515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58606" y="4372802"/>
            <a:ext cx="1800396" cy="1343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35608" y="4306120"/>
            <a:ext cx="2162381" cy="1409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4318" y="5115829"/>
            <a:ext cx="847805" cy="323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2022-08-12T00:46:56Z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