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custDataLst>
    <p:tags r:id="rId1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858" y="60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124744"/>
            <a:ext cx="4123809" cy="13809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00" y="3062333"/>
            <a:ext cx="8600000" cy="7333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518"/>
            <a:ext cx="9144000" cy="6317828"/>
          </a:xfrm>
          <a:prstGeom prst="rect">
            <a:avLst/>
          </a:prstGeom>
        </p:spPr>
      </p:pic>
      <p:sp useBgFill="1">
        <p:nvSpPr>
          <p:cNvPr id="10" name="Rectangle 3"/>
          <p:cNvSpPr/>
          <p:nvPr/>
        </p:nvSpPr>
        <p:spPr bwMode="white">
          <a:xfrm>
            <a:off x="7752015" y="1335006"/>
            <a:ext cx="383829" cy="38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2819796" y="1764497"/>
            <a:ext cx="383829" cy="38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5867797" y="1778351"/>
            <a:ext cx="616131" cy="38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1752997" y="2083151"/>
            <a:ext cx="616131" cy="38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3"/>
          <p:cNvSpPr/>
          <p:nvPr/>
        </p:nvSpPr>
        <p:spPr bwMode="white">
          <a:xfrm>
            <a:off x="5133506" y="4355296"/>
            <a:ext cx="1073330" cy="38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3"/>
          <p:cNvSpPr/>
          <p:nvPr/>
        </p:nvSpPr>
        <p:spPr bwMode="white">
          <a:xfrm>
            <a:off x="5285905" y="5685334"/>
            <a:ext cx="383829" cy="38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3"/>
          <p:cNvSpPr/>
          <p:nvPr/>
        </p:nvSpPr>
        <p:spPr bwMode="white">
          <a:xfrm>
            <a:off x="7059286" y="5713042"/>
            <a:ext cx="383829" cy="38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400" y="553527"/>
            <a:ext cx="75681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60128" y="4585527"/>
            <a:ext cx="258667" cy="217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68342" y="5186570"/>
            <a:ext cx="383829" cy="38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60128" y="5904483"/>
            <a:ext cx="258667" cy="217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27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30884" y="3044040"/>
            <a:ext cx="943065" cy="314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30531" y="3501681"/>
            <a:ext cx="3991356" cy="34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92427" y="3873514"/>
            <a:ext cx="6649084" cy="143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400" y="345709"/>
            <a:ext cx="8640000" cy="4507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3164" y="3109165"/>
            <a:ext cx="3061854" cy="208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35782" y="3061519"/>
            <a:ext cx="2175163" cy="2092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982" y="414981"/>
            <a:ext cx="8640000" cy="4943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28086" y="2915251"/>
            <a:ext cx="733495" cy="343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844472"/>
            <a:ext cx="8640000" cy="27019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86050" y="959041"/>
            <a:ext cx="876383" cy="381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全屏显示(4:3)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2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8618059110531</cp:lastModifiedBy>
  <cp:revision>7</cp:revision>
  <dcterms:created xsi:type="dcterms:W3CDTF">2022-08-10T03:44:00Z</dcterms:created>
  <dcterms:modified xsi:type="dcterms:W3CDTF">2022-08-11T15:45:05Z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