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72" y="498109"/>
            <a:ext cx="7268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5703" y="4819931"/>
            <a:ext cx="177605" cy="108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400" y="401127"/>
            <a:ext cx="8640000" cy="230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78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254" y="5476018"/>
            <a:ext cx="6914366" cy="1112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291"/>
          <a:stretch>
            <a:fillRect/>
          </a:stretch>
        </p:blipFill>
        <p:spPr>
          <a:xfrm>
            <a:off x="2237105" y="3042920"/>
            <a:ext cx="466979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666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48776" y="4627492"/>
            <a:ext cx="438191" cy="42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85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5866" y="2321527"/>
            <a:ext cx="438191" cy="4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7741" y="4771107"/>
            <a:ext cx="438191" cy="4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36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7375" y="3487082"/>
            <a:ext cx="390562" cy="34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65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5214" y="3765415"/>
            <a:ext cx="352458" cy="343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63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7985" y="3988474"/>
            <a:ext cx="209570" cy="15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3347" y="3900443"/>
            <a:ext cx="209570" cy="15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2012" y="3900442"/>
            <a:ext cx="209570" cy="15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2226" y="4576670"/>
            <a:ext cx="209570" cy="15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6081" y="5502667"/>
            <a:ext cx="209570" cy="15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5671" y="4558145"/>
            <a:ext cx="2079965" cy="111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36" y="414982"/>
            <a:ext cx="8640000" cy="3907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2921" y="2161309"/>
            <a:ext cx="6493770" cy="250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3329" y="1961557"/>
            <a:ext cx="1970815" cy="202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6691" y="2036619"/>
            <a:ext cx="2729345" cy="160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