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34"/>
          <a:stretch>
            <a:fillRect/>
          </a:stretch>
        </p:blipFill>
        <p:spPr>
          <a:xfrm>
            <a:off x="323528" y="620688"/>
            <a:ext cx="8640000" cy="4301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38235" y="2978329"/>
            <a:ext cx="352458" cy="352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912" y="404664"/>
            <a:ext cx="8640000" cy="2970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4011" y="1398171"/>
            <a:ext cx="361984" cy="343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2209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80219" y="2199577"/>
            <a:ext cx="1885297" cy="32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2525" y="2852680"/>
            <a:ext cx="2764498" cy="42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8895" y="2861750"/>
            <a:ext cx="2302237" cy="41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98050" y="3587420"/>
            <a:ext cx="1722146" cy="32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62821" y="4240522"/>
            <a:ext cx="4858265" cy="43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52137" y="4984333"/>
            <a:ext cx="1731210" cy="32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08141" y="5637435"/>
            <a:ext cx="2773562" cy="43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63575" y="5646506"/>
            <a:ext cx="1849041" cy="42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656" y="548680"/>
            <a:ext cx="6161905" cy="1314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3793"/>
          <a:stretch>
            <a:fillRect/>
          </a:stretch>
        </p:blipFill>
        <p:spPr>
          <a:xfrm>
            <a:off x="2915920" y="3068955"/>
            <a:ext cx="4199494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75576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23325" y="5694848"/>
            <a:ext cx="4207946" cy="39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6274" y="5694848"/>
            <a:ext cx="866586" cy="39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0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1270" y="4020379"/>
            <a:ext cx="457243" cy="5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8513" y="3982192"/>
            <a:ext cx="2419581" cy="448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02218" y="4335420"/>
            <a:ext cx="495347" cy="66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1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48680"/>
            <a:ext cx="8640000" cy="265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6247" y="1713259"/>
            <a:ext cx="247673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9312" y="1713259"/>
            <a:ext cx="257199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41429" y="1713259"/>
            <a:ext cx="257199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0183" y="1713259"/>
            <a:ext cx="257199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4626" y="1713259"/>
            <a:ext cx="266725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08595" y="1713259"/>
            <a:ext cx="257199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23038" y="1713259"/>
            <a:ext cx="257199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37482" y="1713259"/>
            <a:ext cx="257199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70183" y="2534192"/>
            <a:ext cx="257199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84626" y="2534192"/>
            <a:ext cx="266725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08595" y="2534192"/>
            <a:ext cx="257199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23038" y="2534192"/>
            <a:ext cx="257199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637482" y="2534192"/>
            <a:ext cx="257199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2656"/>
            <a:ext cx="71489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43002" y="2699779"/>
            <a:ext cx="772431" cy="796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35120" y="4340984"/>
            <a:ext cx="772431" cy="114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35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52181" y="4637603"/>
            <a:ext cx="4839162" cy="448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42655" y="5410453"/>
            <a:ext cx="1733715" cy="343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0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5448" y="4282056"/>
            <a:ext cx="5658390" cy="457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2218" y="5053981"/>
            <a:ext cx="1971863" cy="343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729" b="98114"/>
          <a:stretch>
            <a:fillRect/>
          </a:stretch>
        </p:blipFill>
        <p:spPr>
          <a:xfrm>
            <a:off x="-468560" y="5373216"/>
            <a:ext cx="8640000" cy="249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2022-08-12T00:59:43Z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