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7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500" y="458078"/>
            <a:ext cx="78818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57611" y="693002"/>
            <a:ext cx="260699" cy="313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27784" y="1484784"/>
            <a:ext cx="443188" cy="408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44380" y="2354875"/>
            <a:ext cx="173799" cy="304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25433" y="2346174"/>
            <a:ext cx="278079" cy="313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49443" y="3181461"/>
            <a:ext cx="260699" cy="313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21415" y="3181461"/>
            <a:ext cx="269389" cy="313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62674" y="4016748"/>
            <a:ext cx="252009" cy="304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30366" y="4016748"/>
            <a:ext cx="260699" cy="313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28436" y="4843334"/>
            <a:ext cx="252009" cy="304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035559" y="4843334"/>
            <a:ext cx="260699" cy="304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668622" y="4843334"/>
            <a:ext cx="260699" cy="304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640000" cy="4664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38853" y="1663721"/>
            <a:ext cx="304829" cy="343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34288" y="3485539"/>
            <a:ext cx="285777" cy="333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656" y="548680"/>
            <a:ext cx="6161905" cy="1314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28712"/>
          <a:stretch>
            <a:fillRect/>
          </a:stretch>
        </p:blipFill>
        <p:spPr>
          <a:xfrm>
            <a:off x="2267585" y="3100705"/>
            <a:ext cx="5132890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640000" cy="5023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24498" y="3054654"/>
            <a:ext cx="1009746" cy="44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81168" y="3941161"/>
            <a:ext cx="1447938" cy="419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39117" y="3941161"/>
            <a:ext cx="962116" cy="419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91091" y="4808604"/>
            <a:ext cx="981168" cy="438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640000" cy="5282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5909" y="1529869"/>
            <a:ext cx="514399" cy="448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57155" y="2397612"/>
            <a:ext cx="504873" cy="429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01102" y="2397612"/>
            <a:ext cx="485821" cy="438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81653" y="3313033"/>
            <a:ext cx="428665" cy="333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86041" y="5010376"/>
            <a:ext cx="514399" cy="448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4881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72039" y="1683270"/>
            <a:ext cx="857331" cy="390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58257" y="4886820"/>
            <a:ext cx="666813" cy="295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3573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10219" y="2635462"/>
            <a:ext cx="352458" cy="34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4005064"/>
            <a:ext cx="8640000" cy="254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629108" y="5141046"/>
            <a:ext cx="342932" cy="334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014" y="476672"/>
            <a:ext cx="8640000" cy="2616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46830" y="1670415"/>
            <a:ext cx="409614" cy="343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5582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05943" y="1691791"/>
            <a:ext cx="1238368" cy="409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15866" y="1691791"/>
            <a:ext cx="1257420" cy="409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81930" y="3206415"/>
            <a:ext cx="1238368" cy="400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82768" y="3206415"/>
            <a:ext cx="1247894" cy="400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01114" y="4082801"/>
            <a:ext cx="1238368" cy="400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01820" y="4082801"/>
            <a:ext cx="1238368" cy="400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60648"/>
            <a:ext cx="72744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403648" y="3212976"/>
            <a:ext cx="5256584" cy="2664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2022-08-10T03:44:00Z</dcterms:created>
  <dcterms:modified xsi:type="dcterms:W3CDTF">2022-08-12T00:57:59Z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