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096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4630" y="709500"/>
            <a:ext cx="342932" cy="41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2477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7752" y="1519482"/>
            <a:ext cx="352458" cy="333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60648"/>
            <a:ext cx="8640000" cy="4356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6160" y="1604922"/>
            <a:ext cx="361984" cy="34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8167" y="3292416"/>
            <a:ext cx="361984" cy="34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1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76672"/>
            <a:ext cx="8640000" cy="3444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4664"/>
            <a:ext cx="8640000" cy="4826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2379" y="2226630"/>
            <a:ext cx="1600352" cy="42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1905" y="3046992"/>
            <a:ext cx="933539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7858" y="3018375"/>
            <a:ext cx="504873" cy="42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2379" y="3829198"/>
            <a:ext cx="943065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7858" y="3800581"/>
            <a:ext cx="504873" cy="42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6083" y="4592325"/>
            <a:ext cx="1105005" cy="42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209" y="548680"/>
            <a:ext cx="8640000" cy="2280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2110" y="1512412"/>
            <a:ext cx="1486041" cy="34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8461" y="1512412"/>
            <a:ext cx="1962337" cy="34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2110" y="2304390"/>
            <a:ext cx="1971863" cy="34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14756" y="2304390"/>
            <a:ext cx="1971863" cy="34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718" y="332656"/>
            <a:ext cx="8640000" cy="5593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82889" y="1428414"/>
            <a:ext cx="733495" cy="34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6903" y="2209738"/>
            <a:ext cx="781124" cy="34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4444" y="3000589"/>
            <a:ext cx="695391" cy="34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8413" y="3791441"/>
            <a:ext cx="523925" cy="34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54444" y="4582293"/>
            <a:ext cx="695391" cy="34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83022" y="5373145"/>
            <a:ext cx="914487" cy="34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7801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2719" y="2926504"/>
            <a:ext cx="1123707" cy="30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2719" y="5055386"/>
            <a:ext cx="1123707" cy="30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8680"/>
            <a:ext cx="79334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4625" y="1441567"/>
            <a:ext cx="1145849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2834" y="1441567"/>
            <a:ext cx="1137102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2296" y="1441567"/>
            <a:ext cx="1137102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4625" y="4339075"/>
            <a:ext cx="1145849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48680"/>
            <a:ext cx="6161905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52" y="3052809"/>
            <a:ext cx="5038095" cy="7523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2825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68935" y="1894949"/>
            <a:ext cx="1671127" cy="164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3276" y="3110949"/>
            <a:ext cx="1753314" cy="269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749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43946" y="3084056"/>
            <a:ext cx="1000220" cy="2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3472" y="3894549"/>
            <a:ext cx="1047850" cy="2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8213" y="4695506"/>
            <a:ext cx="1228842" cy="2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8213" y="5505998"/>
            <a:ext cx="1238368" cy="2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4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1958122"/>
            <a:ext cx="6982491" cy="1164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5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3500427"/>
            <a:ext cx="2438632" cy="33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8513" y="4177004"/>
            <a:ext cx="1857552" cy="4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4544" y="4891697"/>
            <a:ext cx="1838500" cy="457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9891" y="5615920"/>
            <a:ext cx="1447938" cy="44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691" y="614121"/>
            <a:ext cx="8640000" cy="366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2924944"/>
            <a:ext cx="4229503" cy="116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5526" y="2944042"/>
            <a:ext cx="3191179" cy="42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284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5411" y="2175707"/>
            <a:ext cx="495347" cy="14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5886" y="2204865"/>
            <a:ext cx="495347" cy="40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4772" y="2900746"/>
            <a:ext cx="495347" cy="4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501008"/>
            <a:ext cx="8640000" cy="2904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744080" y="5154023"/>
            <a:ext cx="2200485" cy="34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943463" y="6023528"/>
            <a:ext cx="419140" cy="6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905359" y="5832428"/>
            <a:ext cx="4886791" cy="44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08720"/>
            <a:ext cx="8640000" cy="330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2221" y="2005626"/>
            <a:ext cx="285777" cy="33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8991" y="3627140"/>
            <a:ext cx="314355" cy="33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3535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2985" y="1406253"/>
            <a:ext cx="1724189" cy="343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9314" y="2864127"/>
            <a:ext cx="1476515" cy="343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0901" y="3588300"/>
            <a:ext cx="1495567" cy="343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4474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8707" y="1844824"/>
            <a:ext cx="353093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8707" y="1970218"/>
            <a:ext cx="314355" cy="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8233" y="2714379"/>
            <a:ext cx="323880" cy="26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4529" y="3611188"/>
            <a:ext cx="314355" cy="26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4055" y="4507998"/>
            <a:ext cx="314355" cy="26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5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4853" y="2749403"/>
            <a:ext cx="1781345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5625" y="4008610"/>
            <a:ext cx="3619845" cy="400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5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4158" y="1786270"/>
            <a:ext cx="4200926" cy="39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0454" y="3313341"/>
            <a:ext cx="2019492" cy="30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4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60035" y="3062654"/>
            <a:ext cx="342932" cy="43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2022-08-11T15:24:16Z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