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20" y="13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1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2205238"/>
            <a:ext cx="1351933" cy="86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2205238"/>
            <a:ext cx="1351933" cy="86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2760" y="2205238"/>
            <a:ext cx="1694677" cy="86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05553" y="4303141"/>
            <a:ext cx="1180561" cy="84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23471" y="4303141"/>
            <a:ext cx="1180561" cy="77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12760" y="4303141"/>
            <a:ext cx="1685157" cy="84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6000" y="2708920"/>
            <a:ext cx="4649256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9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831973"/>
            <a:ext cx="3094214" cy="33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231" y="3831973"/>
            <a:ext cx="3084694" cy="33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804914"/>
            <a:ext cx="6017057" cy="86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9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3976113"/>
            <a:ext cx="4474710" cy="8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2254427"/>
            <a:ext cx="5683834" cy="141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2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255987"/>
            <a:ext cx="3284628" cy="87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3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198" y="2510645"/>
            <a:ext cx="295140" cy="238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3504" y="4208345"/>
            <a:ext cx="3970115" cy="86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5073552"/>
            <a:ext cx="11520000" cy="1122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2803949"/>
            <a:ext cx="4312859" cy="8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420888"/>
            <a:ext cx="4600000" cy="1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4099" y="1689570"/>
            <a:ext cx="371305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9950" y="1680045"/>
            <a:ext cx="371305" cy="32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9024" y="1708619"/>
            <a:ext cx="390347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2251518"/>
            <a:ext cx="228495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4628" y="2261042"/>
            <a:ext cx="152330" cy="23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8462" y="2794416"/>
            <a:ext cx="399867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7471" y="2794416"/>
            <a:ext cx="390347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1603" y="3337315"/>
            <a:ext cx="571239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56495" y="3337315"/>
            <a:ext cx="409388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88528" y="3880213"/>
            <a:ext cx="218975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1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013039"/>
            <a:ext cx="247537" cy="19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4446" y="2013039"/>
            <a:ext cx="247537" cy="15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12363" y="2013039"/>
            <a:ext cx="247537" cy="19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5636" y="2698537"/>
            <a:ext cx="247537" cy="19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3074" y="2698537"/>
            <a:ext cx="247537" cy="19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93256" y="2698537"/>
            <a:ext cx="247537" cy="19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5867" y="3802952"/>
            <a:ext cx="542677" cy="25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94380" y="4345638"/>
            <a:ext cx="571239" cy="25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50247" y="4345638"/>
            <a:ext cx="571239" cy="25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14479" y="4888324"/>
            <a:ext cx="571239" cy="24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04165" y="4888324"/>
            <a:ext cx="580760" cy="24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21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2760" y="1347191"/>
            <a:ext cx="238016" cy="24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4082" y="2034256"/>
            <a:ext cx="218975" cy="24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3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25950" y="1785377"/>
            <a:ext cx="228495" cy="18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25950" y="2328708"/>
            <a:ext cx="228495" cy="18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25950" y="2872038"/>
            <a:ext cx="228495" cy="18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3901508"/>
            <a:ext cx="333223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25950" y="4502031"/>
            <a:ext cx="228495" cy="18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69685" y="1689909"/>
            <a:ext cx="266578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26942" y="2738191"/>
            <a:ext cx="266578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5570" y="3786472"/>
            <a:ext cx="266578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4925" y="1251769"/>
            <a:ext cx="276099" cy="2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9752" y="2826326"/>
            <a:ext cx="266578" cy="23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2194242"/>
            <a:ext cx="742611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8826" y="2194242"/>
            <a:ext cx="561719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1256" y="2194242"/>
            <a:ext cx="352264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59570" y="2194242"/>
            <a:ext cx="399867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6396" y="2718031"/>
            <a:ext cx="399867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8826" y="2718031"/>
            <a:ext cx="399867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8512" y="2718031"/>
            <a:ext cx="399867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02247" y="2718031"/>
            <a:ext cx="361785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90446" y="3765609"/>
            <a:ext cx="875900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89256" y="3765609"/>
            <a:ext cx="818776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69024" y="3765609"/>
            <a:ext cx="885421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87488" y="4256069"/>
            <a:ext cx="3240359" cy="133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11"/>
          <p:cNvSpPr/>
          <p:nvPr/>
        </p:nvSpPr>
        <p:spPr bwMode="white">
          <a:xfrm>
            <a:off x="4799856" y="4256069"/>
            <a:ext cx="3298656" cy="125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12"/>
          <p:cNvSpPr/>
          <p:nvPr/>
        </p:nvSpPr>
        <p:spPr bwMode="white">
          <a:xfrm>
            <a:off x="8498379" y="4256069"/>
            <a:ext cx="3142237" cy="133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2022-08-10T03:44:00Z</dcterms:created>
  <dcterms:modified xsi:type="dcterms:W3CDTF">2022-08-12T01:48:52Z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