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6" r:id="rId17"/>
    <p:sldId id="277" r:id="rId18"/>
    <p:sldId id="278" r:id="rId19"/>
    <p:sldId id="279" r:id="rId20"/>
    <p:sldId id="280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120" y="132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80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05024" y="2451769"/>
            <a:ext cx="571239" cy="257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37454" y="2451769"/>
            <a:ext cx="733090" cy="257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69884" y="2451769"/>
            <a:ext cx="571239" cy="257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02314" y="2451769"/>
            <a:ext cx="742611" cy="257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95504" y="3070970"/>
            <a:ext cx="409388" cy="24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66082" y="3070970"/>
            <a:ext cx="390347" cy="24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69884" y="3070970"/>
            <a:ext cx="352264" cy="24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830942" y="3070970"/>
            <a:ext cx="399867" cy="24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805024" y="3680645"/>
            <a:ext cx="399867" cy="24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356561" y="3680645"/>
            <a:ext cx="409388" cy="24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441256" y="3680645"/>
            <a:ext cx="399867" cy="24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002314" y="3680645"/>
            <a:ext cx="399867" cy="24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976396" y="4290320"/>
            <a:ext cx="399867" cy="24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356561" y="4290320"/>
            <a:ext cx="399867" cy="24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441256" y="4290320"/>
            <a:ext cx="399867" cy="24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1002314" y="4290320"/>
            <a:ext cx="399867" cy="247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827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6033" y="2474142"/>
            <a:ext cx="1361454" cy="859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28066" y="2474142"/>
            <a:ext cx="1361454" cy="954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60099" y="2474143"/>
            <a:ext cx="1523305" cy="859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440" y="3562721"/>
            <a:ext cx="11520000" cy="1571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1017357" y="4200849"/>
            <a:ext cx="1370975" cy="80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4968431" y="4200849"/>
            <a:ext cx="1351933" cy="80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8900464" y="4200849"/>
            <a:ext cx="1351933" cy="80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55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3983" y="4077364"/>
            <a:ext cx="2246876" cy="324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32132" y="4077364"/>
            <a:ext cx="2256396" cy="324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31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09950" y="3310288"/>
            <a:ext cx="3284628" cy="867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437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4876" y="2261454"/>
            <a:ext cx="7953532" cy="867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26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3207386"/>
            <a:ext cx="11520000" cy="1562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1593960" y="3817222"/>
            <a:ext cx="7501776" cy="857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567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6512" y="1691554"/>
            <a:ext cx="3446479" cy="859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13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4876" y="3955964"/>
            <a:ext cx="8930380" cy="1390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04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4876" y="2213003"/>
            <a:ext cx="5217228" cy="1143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10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2413" y="2718631"/>
            <a:ext cx="4303338" cy="857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6" y="2564904"/>
            <a:ext cx="4857143" cy="1323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3697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67846" y="1824672"/>
            <a:ext cx="333223" cy="247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24243" y="1824672"/>
            <a:ext cx="399867" cy="247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17301" y="2510837"/>
            <a:ext cx="542677" cy="247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16904" y="2510837"/>
            <a:ext cx="409388" cy="247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59384" y="2510837"/>
            <a:ext cx="409388" cy="247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48805" y="2510837"/>
            <a:ext cx="399867" cy="247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81764" y="2510837"/>
            <a:ext cx="399867" cy="247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98260" y="3187472"/>
            <a:ext cx="561719" cy="247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016904" y="3187472"/>
            <a:ext cx="399867" cy="247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92739" y="3187472"/>
            <a:ext cx="542677" cy="247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424640" y="3187472"/>
            <a:ext cx="542677" cy="247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538557" y="3187472"/>
            <a:ext cx="571239" cy="247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320904" y="3864108"/>
            <a:ext cx="542677" cy="257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789069" y="4378732"/>
            <a:ext cx="380826" cy="247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997863" y="4378732"/>
            <a:ext cx="371305" cy="238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130160" y="4378732"/>
            <a:ext cx="399867" cy="238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64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05157" y="1967505"/>
            <a:ext cx="247537" cy="114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13553" y="1929333"/>
            <a:ext cx="247537" cy="190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12363" y="1929333"/>
            <a:ext cx="247537" cy="152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24264" y="2549633"/>
            <a:ext cx="247537" cy="190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84925" y="2549633"/>
            <a:ext cx="247537" cy="190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583735" y="2549633"/>
            <a:ext cx="247537" cy="190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518413" y="3074502"/>
            <a:ext cx="323702" cy="238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167140" y="3580285"/>
            <a:ext cx="390347" cy="248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088991" y="4086068"/>
            <a:ext cx="561719" cy="248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824396" y="4591850"/>
            <a:ext cx="228495" cy="248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71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99768" y="1232574"/>
            <a:ext cx="561719" cy="247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89256" y="1232574"/>
            <a:ext cx="390347" cy="247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81652" y="2243382"/>
            <a:ext cx="390347" cy="247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18677" y="2243382"/>
            <a:ext cx="571239" cy="247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46115" y="2243382"/>
            <a:ext cx="390347" cy="247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81652" y="2748786"/>
            <a:ext cx="390347" cy="247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18677" y="2748786"/>
            <a:ext cx="399867" cy="247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65157" y="2758321"/>
            <a:ext cx="323702" cy="238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51107" y="3254189"/>
            <a:ext cx="571239" cy="247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536132" y="3759593"/>
            <a:ext cx="399867" cy="257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203570" y="4274533"/>
            <a:ext cx="561719" cy="247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985256" y="4779937"/>
            <a:ext cx="390347" cy="247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104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98975" y="1213349"/>
            <a:ext cx="552198" cy="247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80528" y="1718174"/>
            <a:ext cx="390347" cy="247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84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49785" y="1756075"/>
            <a:ext cx="333223" cy="314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49785" y="2365496"/>
            <a:ext cx="333223" cy="314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49785" y="2984438"/>
            <a:ext cx="333223" cy="314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525950" y="3641469"/>
            <a:ext cx="228495" cy="180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49785" y="4203279"/>
            <a:ext cx="333223" cy="314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22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07900" y="1822675"/>
            <a:ext cx="304661" cy="247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65884" y="3117596"/>
            <a:ext cx="276099" cy="247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66876" y="4402995"/>
            <a:ext cx="276099" cy="257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223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13552" y="1309303"/>
            <a:ext cx="282447" cy="391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22743" y="2522701"/>
            <a:ext cx="304661" cy="248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8</cp:revision>
  <dcterms:created xsi:type="dcterms:W3CDTF">2022-08-10T03:44:00Z</dcterms:created>
  <dcterms:modified xsi:type="dcterms:W3CDTF">2022-08-12T01:44:25Z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C7718D8EB288430D948BAB7ED33A9151</vt:lpwstr>
  </property>
</Properties>
</file>