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8" r:id="rId19"/>
    <p:sldId id="280" r:id="rId20"/>
    <p:sldId id="281" r:id="rId21"/>
    <p:sldId id="283" r:id="rId22"/>
    <p:sldId id="284" r:id="rId23"/>
    <p:sldId id="286" r:id="rId24"/>
    <p:sldId id="287" r:id="rId25"/>
  </p:sldIdLst>
  <p:sldSz cx="9144000" cy="6858000" type="screen4x3"/>
  <p:notesSz cx="6858000" cy="9144000"/>
  <p:custDataLst>
    <p:tags r:id="rId2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108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1196752"/>
            <a:ext cx="8640000" cy="3305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39568" y="2006474"/>
            <a:ext cx="1761887" cy="1683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81831" y="3940283"/>
            <a:ext cx="304829" cy="238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57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16176" y="2816603"/>
            <a:ext cx="1914707" cy="1332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26672" y="2816603"/>
            <a:ext cx="1676560" cy="1221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9415" y="4023405"/>
            <a:ext cx="8640000" cy="2231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3"/>
          <p:cNvSpPr/>
          <p:nvPr/>
        </p:nvSpPr>
        <p:spPr bwMode="white">
          <a:xfrm>
            <a:off x="1022627" y="4917696"/>
            <a:ext cx="2357587" cy="1332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5426672" y="4938066"/>
            <a:ext cx="2357587" cy="1332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124744"/>
            <a:ext cx="8640000" cy="2148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/>
        </p:nvSpPr>
        <p:spPr bwMode="white">
          <a:xfrm>
            <a:off x="478621" y="1915945"/>
            <a:ext cx="2357587" cy="1332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4855603" y="1941206"/>
            <a:ext cx="2596685" cy="1332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44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1052736"/>
            <a:ext cx="8640000" cy="50916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13449" y="1882274"/>
            <a:ext cx="4462223" cy="1303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13448" y="4885778"/>
            <a:ext cx="4462223" cy="1258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11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052736"/>
            <a:ext cx="8640000" cy="3719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4580987"/>
            <a:ext cx="8640000" cy="22770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899592" y="3284984"/>
            <a:ext cx="7200800" cy="3528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052736"/>
            <a:ext cx="8640000" cy="3693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4509120"/>
            <a:ext cx="8640000" cy="2201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11560" y="2573505"/>
            <a:ext cx="7200800" cy="4136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62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4710" y="3229298"/>
            <a:ext cx="5410716" cy="1155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052736"/>
            <a:ext cx="7704848" cy="2987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3933056"/>
            <a:ext cx="8640000" cy="2717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1129031" y="5420680"/>
            <a:ext cx="4315237" cy="1144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3881" y="3212346"/>
            <a:ext cx="3876190" cy="60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988840"/>
            <a:ext cx="4514286" cy="95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052736"/>
            <a:ext cx="8640000" cy="3659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9545" y="3282754"/>
            <a:ext cx="4439073" cy="1143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1052736"/>
            <a:ext cx="7272800" cy="35379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712" y="4519380"/>
            <a:ext cx="8640000" cy="2054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1043608" y="4653136"/>
            <a:ext cx="6698360" cy="1855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1052736"/>
            <a:ext cx="8640000" cy="2907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37872" y="2606520"/>
            <a:ext cx="6201367" cy="1143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73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455470" y="3500194"/>
            <a:ext cx="295303" cy="343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93574" y="4291045"/>
            <a:ext cx="190518" cy="333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59770" y="5062839"/>
            <a:ext cx="533450" cy="352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54500" y="5853690"/>
            <a:ext cx="752546" cy="343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980728"/>
            <a:ext cx="76912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06578" y="1947797"/>
            <a:ext cx="254396" cy="313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26428" y="3652892"/>
            <a:ext cx="288316" cy="237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26428" y="4535131"/>
            <a:ext cx="288316" cy="237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26428" y="5400403"/>
            <a:ext cx="288316" cy="237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17948" y="6274159"/>
            <a:ext cx="279836" cy="237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2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07091" y="2615434"/>
            <a:ext cx="781124" cy="352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31766" y="2615434"/>
            <a:ext cx="542976" cy="352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45239" y="3397456"/>
            <a:ext cx="542976" cy="352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22240" y="3397456"/>
            <a:ext cx="542976" cy="343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35669" y="4179479"/>
            <a:ext cx="438191" cy="343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79439" y="4179479"/>
            <a:ext cx="295303" cy="343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1124744"/>
            <a:ext cx="8640000" cy="3529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38722" y="1887851"/>
            <a:ext cx="943065" cy="352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77663" y="1887851"/>
            <a:ext cx="781124" cy="352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00662" y="2660497"/>
            <a:ext cx="533450" cy="352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15811" y="2660497"/>
            <a:ext cx="542976" cy="352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91136" y="3442681"/>
            <a:ext cx="542976" cy="352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25337" y="3442681"/>
            <a:ext cx="533450" cy="352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68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97389" y="2090034"/>
            <a:ext cx="1228842" cy="343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65084" y="2090034"/>
            <a:ext cx="1209790" cy="343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4"/>
          <p:cNvSpPr/>
          <p:nvPr/>
        </p:nvSpPr>
        <p:spPr bwMode="white">
          <a:xfrm>
            <a:off x="611560" y="2742745"/>
            <a:ext cx="2304256" cy="2005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4"/>
          <p:cNvSpPr/>
          <p:nvPr/>
        </p:nvSpPr>
        <p:spPr bwMode="white">
          <a:xfrm>
            <a:off x="5220072" y="2773241"/>
            <a:ext cx="2736304" cy="2005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1196752"/>
            <a:ext cx="8640000" cy="2686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5271" y="1349701"/>
            <a:ext cx="1466990" cy="353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15767" y="1349701"/>
            <a:ext cx="1466990" cy="353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4"/>
          <p:cNvSpPr/>
          <p:nvPr/>
        </p:nvSpPr>
        <p:spPr bwMode="white">
          <a:xfrm>
            <a:off x="971600" y="1964027"/>
            <a:ext cx="2627808" cy="2005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4"/>
          <p:cNvSpPr/>
          <p:nvPr/>
        </p:nvSpPr>
        <p:spPr bwMode="white">
          <a:xfrm>
            <a:off x="4535512" y="1995857"/>
            <a:ext cx="3312368" cy="2005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8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3882926"/>
            <a:ext cx="8640000" cy="2762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9" name="Rectangle 2"/>
          <p:cNvSpPr/>
          <p:nvPr/>
        </p:nvSpPr>
        <p:spPr bwMode="white">
          <a:xfrm>
            <a:off x="2433263" y="4083626"/>
            <a:ext cx="1457464" cy="344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4"/>
          <p:cNvSpPr/>
          <p:nvPr/>
        </p:nvSpPr>
        <p:spPr bwMode="white">
          <a:xfrm>
            <a:off x="6839768" y="4035875"/>
            <a:ext cx="1476515" cy="404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1" name="Rectangle 4"/>
          <p:cNvSpPr/>
          <p:nvPr/>
        </p:nvSpPr>
        <p:spPr bwMode="white">
          <a:xfrm>
            <a:off x="899592" y="4650201"/>
            <a:ext cx="2627808" cy="2005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2" name="Rectangle 4"/>
          <p:cNvSpPr/>
          <p:nvPr/>
        </p:nvSpPr>
        <p:spPr bwMode="white">
          <a:xfrm>
            <a:off x="5111576" y="4654760"/>
            <a:ext cx="2627808" cy="2005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5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004048" y="2604996"/>
            <a:ext cx="1872208" cy="1760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40674" y="4616088"/>
            <a:ext cx="295303" cy="238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2022-08-10T03:44:00Z</dcterms:created>
  <dcterms:modified xsi:type="dcterms:W3CDTF">2022-08-13T15:39:34Z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23DB48C62FAE45B28D9CD9554F7B34DE</vt:lpwstr>
  </property>
</Properties>
</file>