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4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0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864294"/>
            <a:ext cx="7096802" cy="2089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75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2781730"/>
            <a:ext cx="7106328" cy="458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7544" y="3429263"/>
            <a:ext cx="5400000" cy="5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988840"/>
            <a:ext cx="4514286" cy="9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1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5702" y="2976302"/>
            <a:ext cx="1914707" cy="1244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427984" y="2852936"/>
            <a:ext cx="3024336" cy="136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291327"/>
            <a:ext cx="8640000" cy="2210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719088" y="5128159"/>
            <a:ext cx="2160240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4607520" y="5200167"/>
            <a:ext cx="2160240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8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474302" y="2276872"/>
            <a:ext cx="2698098" cy="2520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97653" y="4166945"/>
            <a:ext cx="304829" cy="266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124744"/>
            <a:ext cx="8640000" cy="3147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67560" y="1529528"/>
            <a:ext cx="3744416" cy="2525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71543" y="3432991"/>
            <a:ext cx="304829" cy="267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5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68899" y="5359929"/>
            <a:ext cx="3934200" cy="4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3230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59248" y="3759065"/>
            <a:ext cx="5583018" cy="466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0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9968" y="3675850"/>
            <a:ext cx="5864279" cy="2195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1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4485866"/>
            <a:ext cx="7792194" cy="2098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2022-08-13T15:38:22Z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