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0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8679" y="4513622"/>
            <a:ext cx="6391885" cy="125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8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843408"/>
            <a:ext cx="7144432" cy="2068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988840"/>
            <a:ext cx="4514286" cy="9523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212976"/>
            <a:ext cx="5333333" cy="5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4632" y="2156842"/>
            <a:ext cx="476295" cy="34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2758" y="2156842"/>
            <a:ext cx="533450" cy="34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5106" y="3043092"/>
            <a:ext cx="800176" cy="35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2758" y="3043092"/>
            <a:ext cx="533450" cy="35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4632" y="3938872"/>
            <a:ext cx="790650" cy="35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12758" y="3938872"/>
            <a:ext cx="533450" cy="35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11832" y="4825123"/>
            <a:ext cx="533450" cy="35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55558" y="4825123"/>
            <a:ext cx="542976" cy="35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9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5702" y="3205456"/>
            <a:ext cx="1914707" cy="137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6628" y="3205456"/>
            <a:ext cx="1924233" cy="14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2408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5464" y="2156956"/>
            <a:ext cx="1705137" cy="1376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4751536" y="2151946"/>
            <a:ext cx="2304256" cy="146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8899" y="4961617"/>
            <a:ext cx="4181874" cy="46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8640000" cy="3453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5232" y="3814084"/>
            <a:ext cx="4912005" cy="46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9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88024" y="4365104"/>
            <a:ext cx="3295964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372110" y="4293096"/>
            <a:ext cx="142375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6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634410"/>
            <a:ext cx="3696052" cy="207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2022-08-10T03:44:00Z</dcterms:created>
  <dcterms:modified xsi:type="dcterms:W3CDTF">2022-08-12T05:37:59Z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