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1016740"/>
            <a:ext cx="8640000" cy="182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1340768"/>
            <a:ext cx="5458346" cy="135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72" y="1060231"/>
            <a:ext cx="8640000" cy="1896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1412776"/>
            <a:ext cx="7922496" cy="15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339" y="3140973"/>
            <a:ext cx="5066667" cy="6571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3933333" cy="10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2560" y="3415497"/>
            <a:ext cx="866857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83298" y="3415497"/>
            <a:ext cx="847805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7918" y="3415497"/>
            <a:ext cx="876383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0079" y="3415497"/>
            <a:ext cx="857331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3415497"/>
            <a:ext cx="857331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6396" y="5236231"/>
            <a:ext cx="866857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2394" y="5236231"/>
            <a:ext cx="857331" cy="4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4081" y="5236231"/>
            <a:ext cx="866857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3872" y="5236231"/>
            <a:ext cx="866857" cy="4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22240" y="5236231"/>
            <a:ext cx="866857" cy="40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4151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0811" y="2525236"/>
            <a:ext cx="3701921" cy="77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9151" y="4411171"/>
            <a:ext cx="2412279" cy="43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9873" y="5312332"/>
            <a:ext cx="3599863" cy="44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1209" y="6278526"/>
            <a:ext cx="287617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7631888" cy="318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658028"/>
            <a:ext cx="7446614" cy="3199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14"/>
          <p:cNvSpPr/>
          <p:nvPr/>
        </p:nvSpPr>
        <p:spPr bwMode="white">
          <a:xfrm>
            <a:off x="1547664" y="3789040"/>
            <a:ext cx="5472608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2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8404" y="4415725"/>
            <a:ext cx="5978351" cy="87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096" y="935984"/>
            <a:ext cx="8640000" cy="191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1600" y="1340768"/>
            <a:ext cx="5616624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