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59"/>
        <p:guide pos="2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1901738"/>
            <a:ext cx="7077750" cy="187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0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1881940"/>
            <a:ext cx="7182535" cy="186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1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2" y="4142784"/>
            <a:ext cx="5225733" cy="189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695" y="3284612"/>
            <a:ext cx="4933333" cy="7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2816"/>
            <a:ext cx="4876190" cy="1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4467" y="3559160"/>
            <a:ext cx="476295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5338" y="3559160"/>
            <a:ext cx="295303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65217" y="3559160"/>
            <a:ext cx="295303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4941" y="5675981"/>
            <a:ext cx="295303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9605" y="5675981"/>
            <a:ext cx="285777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4743" y="5675981"/>
            <a:ext cx="295303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554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7461" y="1191434"/>
            <a:ext cx="704917" cy="35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6789" y="1191434"/>
            <a:ext cx="704917" cy="35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28" y="1925032"/>
            <a:ext cx="2088232" cy="54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5047" y="2763431"/>
            <a:ext cx="1990915" cy="4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99761" y="4373536"/>
            <a:ext cx="1052574" cy="4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09005" y="5192880"/>
            <a:ext cx="895435" cy="44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9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2319428"/>
            <a:ext cx="323880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0255" y="2319428"/>
            <a:ext cx="314355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2740366" y="3301435"/>
            <a:ext cx="323880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1203" y="3301436"/>
            <a:ext cx="323880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83166" y="4283445"/>
            <a:ext cx="323880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1203" y="4283445"/>
            <a:ext cx="323880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0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0068" y="2062059"/>
            <a:ext cx="1152635" cy="4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054" y="2062059"/>
            <a:ext cx="1000220" cy="4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"/>
          <p:cNvSpPr/>
          <p:nvPr/>
        </p:nvSpPr>
        <p:spPr bwMode="white">
          <a:xfrm>
            <a:off x="755576" y="2708920"/>
            <a:ext cx="2520280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"/>
          <p:cNvSpPr/>
          <p:nvPr/>
        </p:nvSpPr>
        <p:spPr bwMode="white">
          <a:xfrm>
            <a:off x="4860032" y="2780928"/>
            <a:ext cx="2520280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3731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6010" y="1272251"/>
            <a:ext cx="1143109" cy="41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2581" y="1272251"/>
            <a:ext cx="1143109" cy="41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"/>
          <p:cNvSpPr/>
          <p:nvPr/>
        </p:nvSpPr>
        <p:spPr bwMode="white">
          <a:xfrm>
            <a:off x="965030" y="2033584"/>
            <a:ext cx="2850401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"/>
          <p:cNvSpPr/>
          <p:nvPr/>
        </p:nvSpPr>
        <p:spPr bwMode="white">
          <a:xfrm>
            <a:off x="5039568" y="2018894"/>
            <a:ext cx="2850401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7135" y="3520691"/>
            <a:ext cx="971642" cy="36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9395" y="4226203"/>
            <a:ext cx="971642" cy="36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7565" y="4922182"/>
            <a:ext cx="1390782" cy="36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4169" y="4922182"/>
            <a:ext cx="1400308" cy="36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0299" y="4922182"/>
            <a:ext cx="1400308" cy="36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280912" cy="2198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251692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86142" y="4738930"/>
            <a:ext cx="7163484" cy="186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