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B97A2-1895-4D91-A674-6760D0645A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86B13-8275-4236-BF0D-D4EDCF03AB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6B13-8275-4236-BF0D-D4EDCF03AB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4213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657" y="1100275"/>
            <a:ext cx="8640000" cy="4285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084" y="1300698"/>
            <a:ext cx="981168" cy="458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9542" y="1319786"/>
            <a:ext cx="962116" cy="42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552" y="3429000"/>
            <a:ext cx="7392105" cy="215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6752" y="3284736"/>
            <a:ext cx="4209524" cy="5714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772816"/>
            <a:ext cx="4876190" cy="13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245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95002" y="3969411"/>
            <a:ext cx="761288" cy="35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4400" y="4778823"/>
            <a:ext cx="1005652" cy="34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2458" y="5578823"/>
            <a:ext cx="1015051" cy="35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39366" y="6388235"/>
            <a:ext cx="1015051" cy="34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21" y="980728"/>
            <a:ext cx="8640000" cy="5426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3163" y="1057028"/>
            <a:ext cx="2038544" cy="45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4232" y="1877260"/>
            <a:ext cx="1981389" cy="45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3626" y="2745179"/>
            <a:ext cx="1047850" cy="35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3990" y="3555873"/>
            <a:ext cx="834194" cy="362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41310" y="4376105"/>
            <a:ext cx="890729" cy="35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17562" y="6007031"/>
            <a:ext cx="990694" cy="35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061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08553" y="3018550"/>
            <a:ext cx="889736" cy="34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6936" y="3806956"/>
            <a:ext cx="759983" cy="35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99762" y="5578550"/>
            <a:ext cx="880550" cy="34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86681" y="6376231"/>
            <a:ext cx="185361" cy="324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260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5026" y="2614162"/>
            <a:ext cx="826184" cy="33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5875" y="3395023"/>
            <a:ext cx="761924" cy="34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3544" y="5618181"/>
            <a:ext cx="812712" cy="33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92594" y="6399043"/>
            <a:ext cx="183596" cy="33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7215"/>
            <a:ext cx="8640000" cy="4361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8686" y="2132357"/>
            <a:ext cx="323880" cy="26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8212" y="3019842"/>
            <a:ext cx="323880" cy="26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8212" y="3907327"/>
            <a:ext cx="323880" cy="209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4507" y="4785269"/>
            <a:ext cx="323880" cy="26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120" y="5067925"/>
            <a:ext cx="8640000" cy="1801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2569369" y="5400701"/>
            <a:ext cx="314355" cy="200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2569369" y="6268802"/>
            <a:ext cx="314355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0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80" y="1072699"/>
            <a:ext cx="8640000" cy="2920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76" y="1196752"/>
            <a:ext cx="7839823" cy="25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等线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