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7704848" cy="244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212976"/>
            <a:ext cx="7940190" cy="3583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87624" y="4668646"/>
            <a:ext cx="6840760" cy="212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9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780929"/>
            <a:ext cx="6761152" cy="135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720" y="1035833"/>
            <a:ext cx="8640000" cy="2477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1340768"/>
            <a:ext cx="4715325" cy="2096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150" y="3284736"/>
            <a:ext cx="3752381" cy="6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72816"/>
            <a:ext cx="4876190" cy="1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88789" y="3461933"/>
            <a:ext cx="295303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7719" y="3461933"/>
            <a:ext cx="285777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091" y="4281317"/>
            <a:ext cx="781124" cy="36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7708" y="5100702"/>
            <a:ext cx="295303" cy="3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3320" y="5110230"/>
            <a:ext cx="285777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11744" y="5920087"/>
            <a:ext cx="781124" cy="36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940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0424" y="1229696"/>
            <a:ext cx="962116" cy="362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9773" y="2059777"/>
            <a:ext cx="914487" cy="35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5143" y="4511854"/>
            <a:ext cx="1009746" cy="35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4" y="2979988"/>
            <a:ext cx="1043125" cy="35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0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5922" y="4362157"/>
            <a:ext cx="1321942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8789" y="4362157"/>
            <a:ext cx="1207547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3238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0062" y="3584243"/>
            <a:ext cx="1857337" cy="33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3878" y="3584243"/>
            <a:ext cx="1761994" cy="33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6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76488" y="3118355"/>
            <a:ext cx="1159808" cy="6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6016" y="5661248"/>
            <a:ext cx="657287" cy="371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436096" y="3723638"/>
            <a:ext cx="2232248" cy="193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270" y="1117240"/>
            <a:ext cx="8640000" cy="3520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66165" y="1489322"/>
            <a:ext cx="1105005" cy="47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048" y="2204864"/>
            <a:ext cx="2553461" cy="1621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08745" y="4055733"/>
            <a:ext cx="295303" cy="24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