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60" r:id="rId4"/>
    <p:sldId id="261" r:id="rId5"/>
    <p:sldId id="262" r:id="rId6"/>
    <p:sldId id="263" r:id="rId7"/>
    <p:sldId id="264" r:id="rId8"/>
    <p:sldId id="266" r:id="rId9"/>
    <p:sldId id="267" r:id="rId10"/>
    <p:sldId id="268" r:id="rId11"/>
    <p:sldId id="269" r:id="rId12"/>
    <p:sldId id="270" r:id="rId13"/>
    <p:sldId id="271" r:id="rId14"/>
    <p:sldId id="272" r:id="rId15"/>
  </p:sldIdLst>
  <p:sldSz cx="9144000" cy="6858000" type="screen4x3"/>
  <p:notesSz cx="6858000" cy="9144000"/>
  <p:custDataLst>
    <p:tags r:id="rId19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09" d="100"/>
          <a:sy n="109" d="100"/>
        </p:scale>
        <p:origin x="1116" y="108"/>
      </p:cViewPr>
      <p:guideLst>
        <p:guide orient="horz" pos="2172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tags" Target="tags/tag1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50150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825658" y="3121750"/>
            <a:ext cx="3229283" cy="3625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835184" y="4009053"/>
            <a:ext cx="5401190" cy="4675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536" y="836712"/>
            <a:ext cx="7913487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1560" y="980728"/>
            <a:ext cx="8640000" cy="197828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503064" y="2328257"/>
            <a:ext cx="7472023" cy="4587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96468" y="3284736"/>
            <a:ext cx="4152381" cy="580952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5736" y="1772816"/>
            <a:ext cx="4876190" cy="13142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35730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559153" y="5941612"/>
            <a:ext cx="1000220" cy="3622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724128" y="5941612"/>
            <a:ext cx="1083800" cy="3527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99592" y="1124744"/>
            <a:ext cx="8640000" cy="398477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337783" y="4413611"/>
            <a:ext cx="1019272" cy="3527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586339" y="4413611"/>
            <a:ext cx="1028798" cy="3527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65522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483166" y="2606303"/>
            <a:ext cx="323880" cy="2671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817234" y="2606303"/>
            <a:ext cx="323880" cy="2671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483166" y="3731953"/>
            <a:ext cx="323880" cy="2671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312582" y="3731953"/>
            <a:ext cx="323880" cy="2671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378381" y="4867141"/>
            <a:ext cx="323880" cy="2671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6417367" y="4867141"/>
            <a:ext cx="323880" cy="2671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512" y="1052736"/>
            <a:ext cx="8640000" cy="247941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19672" y="3532150"/>
            <a:ext cx="7057744" cy="31362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43608" y="980728"/>
            <a:ext cx="8640000" cy="287789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463189" y="1380964"/>
            <a:ext cx="1962337" cy="4669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887441" y="2314849"/>
            <a:ext cx="2519254" cy="4669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887441" y="3258264"/>
            <a:ext cx="2519253" cy="4669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88705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50782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683568" y="3081749"/>
            <a:ext cx="3342795" cy="3622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06606" y="3968238"/>
            <a:ext cx="5410716" cy="4670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tags/tag1.xml><?xml version="1.0" encoding="utf-8"?>
<p:tagLst xmlns:p="http://schemas.openxmlformats.org/presentationml/2006/main">
  <p:tag name="COMMONDATA" val="eyJoZGlkIjoiMGI4MTk1OTY3ODM4ZTg3ZDU5ZmNiYWExM2RhNTY4NDA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0" baseType="lpstr">
      <vt:lpstr>Arial</vt:lpstr>
      <vt:lpstr>宋体</vt:lpstr>
      <vt:lpstr>Wingdings</vt:lpstr>
      <vt:lpstr>微软雅黑</vt:lpstr>
      <vt:lpstr>Calibri</vt:lpstr>
      <vt:lpstr>Arial Unicode MS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YìYì.</cp:lastModifiedBy>
  <cp:revision>7</cp:revision>
  <dcterms:created xsi:type="dcterms:W3CDTF">2022-08-10T03:44:00Z</dcterms:created>
  <dcterms:modified xsi:type="dcterms:W3CDTF">2022-08-13T15:35:59Z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2052-11.1.0.10463</vt:lpwstr>
  </property>
  <property fmtid="{D5CDD505-2E9C-101B-9397-08002B2CF9AE}" pid="3" name="ICV">
    <vt:lpwstr>23DB48C62FAE45B28D9CD9554F7B34DE</vt:lpwstr>
  </property>
</Properties>
</file>