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0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2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9329" y="1908856"/>
            <a:ext cx="266725" cy="314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78690" y="1908856"/>
            <a:ext cx="266725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7102" y="1908856"/>
            <a:ext cx="266725" cy="314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4974" y="3633259"/>
            <a:ext cx="190518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5757" y="3633259"/>
            <a:ext cx="257199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55117" y="3633259"/>
            <a:ext cx="276251" cy="314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69472" y="5167120"/>
            <a:ext cx="676339" cy="409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12141" y="5643475"/>
            <a:ext cx="685865" cy="40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9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30443" y="5065191"/>
            <a:ext cx="5286879" cy="45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white">
          <a:xfrm>
            <a:off x="177896" y="1137280"/>
            <a:ext cx="1600352" cy="168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772816"/>
            <a:ext cx="4876190" cy="13142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212" y="3212976"/>
            <a:ext cx="3695238" cy="6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59770" y="3128855"/>
            <a:ext cx="1990915" cy="447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3968" y="3891221"/>
            <a:ext cx="2232248" cy="45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9296" y="4663115"/>
            <a:ext cx="1971863" cy="46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59770" y="5435009"/>
            <a:ext cx="1990915" cy="466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4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41027" y="2823443"/>
            <a:ext cx="990694" cy="362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84136" y="4376347"/>
            <a:ext cx="1133583" cy="362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88745" y="5910197"/>
            <a:ext cx="1038324" cy="362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9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27984" y="2882343"/>
            <a:ext cx="874851" cy="34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26584" y="3654776"/>
            <a:ext cx="1000220" cy="362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6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35669" y="4636867"/>
            <a:ext cx="285777" cy="352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0807" y="4636867"/>
            <a:ext cx="285777" cy="34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64996" y="4636867"/>
            <a:ext cx="285777" cy="352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97345" y="5409270"/>
            <a:ext cx="943065" cy="352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36242" y="5361591"/>
            <a:ext cx="1914707" cy="45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2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1226" y="2665227"/>
            <a:ext cx="295303" cy="35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5889" y="2665227"/>
            <a:ext cx="295303" cy="35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0079" y="2665227"/>
            <a:ext cx="285777" cy="35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427" y="3438742"/>
            <a:ext cx="943065" cy="35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1799" y="3390994"/>
            <a:ext cx="1914707" cy="458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9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5492" y="2738191"/>
            <a:ext cx="504873" cy="352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9726" y="2738191"/>
            <a:ext cx="285777" cy="352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4390" y="2738191"/>
            <a:ext cx="295303" cy="352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1005" y="3548228"/>
            <a:ext cx="1133583" cy="352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50421" y="3500579"/>
            <a:ext cx="1895656" cy="46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8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9891" y="2149359"/>
            <a:ext cx="1038324" cy="35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40586" y="2960927"/>
            <a:ext cx="771598" cy="35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0586" y="3762946"/>
            <a:ext cx="1019272" cy="35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21490" y="4574514"/>
            <a:ext cx="504873" cy="343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40939" y="4574514"/>
            <a:ext cx="295303" cy="343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60343" y="4574514"/>
            <a:ext cx="285777" cy="343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2022-08-10T03:44:00Z</dcterms:created>
  <dcterms:modified xsi:type="dcterms:W3CDTF">2022-08-12T08:35:26Z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