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052736"/>
            <a:ext cx="8640000" cy="3849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7209" y="3358402"/>
            <a:ext cx="2362425" cy="447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8146" y="4263519"/>
            <a:ext cx="1266945" cy="381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28862" y="4263519"/>
            <a:ext cx="1266945" cy="381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5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712132"/>
            <a:ext cx="6639558" cy="208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836712"/>
            <a:ext cx="79614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712" y="1122509"/>
            <a:ext cx="8640000" cy="341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608" y="1484784"/>
            <a:ext cx="6087056" cy="290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8059" y="3284989"/>
            <a:ext cx="4647619" cy="5904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700808"/>
            <a:ext cx="5009524" cy="13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5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1137" y="4025972"/>
            <a:ext cx="1276471" cy="39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4820" y="4025972"/>
            <a:ext cx="1238368" cy="39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4974" y="5713471"/>
            <a:ext cx="1019272" cy="39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36242" y="5713471"/>
            <a:ext cx="1266945" cy="39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2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4368" y="3035056"/>
            <a:ext cx="2397552" cy="46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5294" y="3035056"/>
            <a:ext cx="2362425" cy="44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4842" y="4732617"/>
            <a:ext cx="2114751" cy="45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45768" y="4732617"/>
            <a:ext cx="2124277" cy="45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4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36727" y="3815361"/>
            <a:ext cx="295303" cy="257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36727" y="4615955"/>
            <a:ext cx="295303" cy="257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268760"/>
            <a:ext cx="8640000" cy="3080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8792" y="2231947"/>
            <a:ext cx="295303" cy="257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84481" y="3767325"/>
            <a:ext cx="447717" cy="44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8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17367" y="2988738"/>
            <a:ext cx="485821" cy="35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69428" y="4592079"/>
            <a:ext cx="295303" cy="35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12670" y="4592079"/>
            <a:ext cx="533450" cy="35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2422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9862" y="2922058"/>
            <a:ext cx="943065" cy="391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1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64952" y="4197101"/>
            <a:ext cx="2105226" cy="448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4941" y="5102681"/>
            <a:ext cx="1238368" cy="381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