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00808"/>
            <a:ext cx="5009524" cy="13333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04" y="3212976"/>
            <a:ext cx="4428571" cy="6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7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216882" y="3311834"/>
            <a:ext cx="495347" cy="343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9285" y="3989014"/>
            <a:ext cx="934452" cy="520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26496" y="3989014"/>
            <a:ext cx="866857" cy="41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03232" y="3989014"/>
            <a:ext cx="857331" cy="41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59285" y="4685270"/>
            <a:ext cx="857331" cy="41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78822" y="4685270"/>
            <a:ext cx="866857" cy="41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32241" y="4685270"/>
            <a:ext cx="1171168" cy="41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59285" y="5381526"/>
            <a:ext cx="1028798" cy="41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141115" y="5400602"/>
            <a:ext cx="447717" cy="35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870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6696" y="1324892"/>
            <a:ext cx="1009747" cy="4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0545" y="1324892"/>
            <a:ext cx="866857" cy="4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4349" y="1324892"/>
            <a:ext cx="866857" cy="4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88031" y="2039708"/>
            <a:ext cx="428665" cy="33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88164" y="2020646"/>
            <a:ext cx="476295" cy="4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46113" y="2030177"/>
            <a:ext cx="542976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69597" y="2725931"/>
            <a:ext cx="533450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11912" y="3421685"/>
            <a:ext cx="781124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07833" y="4822724"/>
            <a:ext cx="285777" cy="33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51207" y="4813193"/>
            <a:ext cx="285777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404664"/>
            <a:ext cx="4484510" cy="6214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99766" y="1124744"/>
            <a:ext cx="1340185" cy="504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1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0244" y="4343356"/>
            <a:ext cx="1949948" cy="42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764704"/>
            <a:ext cx="8640000" cy="5757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2421" y="3071674"/>
            <a:ext cx="2057596" cy="43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3843" y="5960153"/>
            <a:ext cx="2086174" cy="428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2" y="5232122"/>
            <a:ext cx="5225733" cy="43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11391" y="5095181"/>
            <a:ext cx="6649084" cy="1277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7</cp:revision>
  <dcterms:created xsi:type="dcterms:W3CDTF">2022-08-10T03:44:00Z</dcterms:created>
  <dcterms:modified xsi:type="dcterms:W3CDTF">2022-08-12T07:53:31Z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