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5BB1A-03C7-49B7-A149-93F9A82247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5D5AD-39CD-4532-B15E-788993780DB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5D5AD-39CD-4532-B15E-788993780D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80728"/>
            <a:ext cx="8640000" cy="5530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5688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94372" y="1348111"/>
            <a:ext cx="752546" cy="352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08110" y="3310932"/>
            <a:ext cx="790650" cy="352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50381" y="5283281"/>
            <a:ext cx="7038043" cy="1457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980728"/>
            <a:ext cx="8640000" cy="3552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3811" y="2183848"/>
            <a:ext cx="6166037" cy="234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4150" y="3500889"/>
            <a:ext cx="4161905" cy="5142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579422"/>
            <a:ext cx="3742857" cy="1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11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59550" y="4417275"/>
            <a:ext cx="314355" cy="26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79622" y="4417275"/>
            <a:ext cx="472698" cy="212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 flipV="1">
            <a:off x="3159506" y="5323105"/>
            <a:ext cx="314355" cy="276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17455" y="5323106"/>
            <a:ext cx="323880" cy="276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49980" y="6238473"/>
            <a:ext cx="323880" cy="26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98403" y="6238473"/>
            <a:ext cx="323880" cy="26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2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74037" y="2302480"/>
            <a:ext cx="295303" cy="343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73772" y="3868782"/>
            <a:ext cx="1009746" cy="353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81628"/>
            <a:ext cx="8640000" cy="3459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1760" y="1754151"/>
            <a:ext cx="1219316" cy="352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90195" y="1759129"/>
            <a:ext cx="1209790" cy="352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3"/>
          <p:cNvSpPr/>
          <p:nvPr/>
        </p:nvSpPr>
        <p:spPr bwMode="white">
          <a:xfrm>
            <a:off x="948630" y="2491528"/>
            <a:ext cx="2536416" cy="1830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3"/>
          <p:cNvSpPr/>
          <p:nvPr/>
        </p:nvSpPr>
        <p:spPr bwMode="white">
          <a:xfrm>
            <a:off x="4906566" y="2498838"/>
            <a:ext cx="2825998" cy="1830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4148879"/>
            <a:ext cx="8640000" cy="2707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Rectangle 2"/>
          <p:cNvSpPr/>
          <p:nvPr/>
        </p:nvSpPr>
        <p:spPr bwMode="white">
          <a:xfrm>
            <a:off x="2289247" y="4310924"/>
            <a:ext cx="1219316" cy="352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3"/>
          <p:cNvSpPr/>
          <p:nvPr/>
        </p:nvSpPr>
        <p:spPr bwMode="white">
          <a:xfrm>
            <a:off x="6471121" y="4310924"/>
            <a:ext cx="1447938" cy="352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3"/>
          <p:cNvSpPr/>
          <p:nvPr/>
        </p:nvSpPr>
        <p:spPr bwMode="white">
          <a:xfrm>
            <a:off x="575072" y="5010874"/>
            <a:ext cx="2736304" cy="1830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3"/>
          <p:cNvSpPr/>
          <p:nvPr/>
        </p:nvSpPr>
        <p:spPr bwMode="white">
          <a:xfrm>
            <a:off x="4751536" y="5020111"/>
            <a:ext cx="2736304" cy="1830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3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20072" y="2147666"/>
            <a:ext cx="1440159" cy="106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40674" y="4673840"/>
            <a:ext cx="304829" cy="238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4860032" y="3215332"/>
            <a:ext cx="2016224" cy="789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052736"/>
            <a:ext cx="8640000" cy="3409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72614" y="1425169"/>
            <a:ext cx="1095479" cy="372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39568" y="2064989"/>
            <a:ext cx="1800200" cy="1192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72305" y="3936704"/>
            <a:ext cx="295303" cy="238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1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3720" y="1207099"/>
            <a:ext cx="8640000" cy="3589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616" y="1340768"/>
            <a:ext cx="5618240" cy="3223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等线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2022-08-10T03:44:00Z</dcterms:created>
  <dcterms:modified xsi:type="dcterms:W3CDTF">2022-08-13T15:31:09Z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