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8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93265" y="3797013"/>
            <a:ext cx="1371730" cy="38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46077" y="4635951"/>
            <a:ext cx="1200264" cy="390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69031" y="5465355"/>
            <a:ext cx="1400308" cy="390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124744"/>
            <a:ext cx="8640000" cy="1940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48588" y="1459289"/>
            <a:ext cx="1190738" cy="391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9691" y="2300433"/>
            <a:ext cx="952590" cy="391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7199" y="2300433"/>
            <a:ext cx="1390782" cy="391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8424928" cy="3247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005064"/>
            <a:ext cx="7953546" cy="2606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83568" y="4135282"/>
            <a:ext cx="7896979" cy="261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396" y="3356873"/>
            <a:ext cx="8561905" cy="7142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844824"/>
            <a:ext cx="3657143" cy="13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04" y="1340768"/>
            <a:ext cx="8928992" cy="2541536"/>
          </a:xfrm>
          <a:prstGeom prst="rect">
            <a:avLst/>
          </a:prstGeom>
        </p:spPr>
      </p:pic>
      <p:sp useBgFill="1">
        <p:nvSpPr>
          <p:cNvPr id="7" name="Rectangle 2"/>
          <p:cNvSpPr/>
          <p:nvPr/>
        </p:nvSpPr>
        <p:spPr bwMode="white">
          <a:xfrm>
            <a:off x="5442782" y="2899568"/>
            <a:ext cx="569378" cy="43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73572"/>
            <a:ext cx="7664702" cy="5171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22434" y="5877272"/>
            <a:ext cx="349566" cy="468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124744"/>
            <a:ext cx="8640000" cy="2261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3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730" y="4801935"/>
            <a:ext cx="1505093" cy="46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124744"/>
            <a:ext cx="8640000" cy="2758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4983" y="3282252"/>
            <a:ext cx="1514619" cy="46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1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12097" y="3475253"/>
            <a:ext cx="3677001" cy="116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24744"/>
            <a:ext cx="8640000" cy="3615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6616" y="2002330"/>
            <a:ext cx="4467651" cy="116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2022-08-13T15:32:02Z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