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5169988"/>
            <a:ext cx="8640000" cy="1655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99592" y="3573016"/>
            <a:ext cx="5832648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7992880" cy="378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499414"/>
            <a:ext cx="7921840" cy="2358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27584" y="4680873"/>
            <a:ext cx="5458346" cy="206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324" y="3138686"/>
            <a:ext cx="6409524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26685"/>
            <a:ext cx="4047619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25702" y="4160204"/>
            <a:ext cx="2171907" cy="120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4836066" y="4128264"/>
            <a:ext cx="2688262" cy="131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064" y="2105592"/>
            <a:ext cx="298782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4463504" y="2105592"/>
            <a:ext cx="298782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64088" y="2895871"/>
            <a:ext cx="3312368" cy="218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6705" y="4950047"/>
            <a:ext cx="304829" cy="2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379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5592" y="2059812"/>
            <a:ext cx="3289105" cy="198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2603" y="3977656"/>
            <a:ext cx="304829" cy="2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7848864" cy="3177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05064"/>
            <a:ext cx="8640000" cy="296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04608" y="5596038"/>
            <a:ext cx="5229724" cy="1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937702"/>
            <a:ext cx="5420242" cy="132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843859"/>
            <a:ext cx="6887232" cy="132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