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052736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02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9317" y="3282863"/>
            <a:ext cx="1009746" cy="45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5580" y="3292394"/>
            <a:ext cx="1000220" cy="4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1842" y="3301924"/>
            <a:ext cx="990694" cy="4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2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356992"/>
            <a:ext cx="5976656" cy="323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5503" y="1366200"/>
            <a:ext cx="200044" cy="33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2215262"/>
            <a:ext cx="285777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2215262"/>
            <a:ext cx="295303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995" y="3942005"/>
            <a:ext cx="295303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9351" y="5659208"/>
            <a:ext cx="304829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0134" y="3212599"/>
            <a:ext cx="4580952" cy="609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76254"/>
            <a:ext cx="4847619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2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291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656" y="3100988"/>
            <a:ext cx="514399" cy="44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9356" y="3100988"/>
            <a:ext cx="514399" cy="44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634" y="3100988"/>
            <a:ext cx="514399" cy="44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9808" y="3100988"/>
            <a:ext cx="514399" cy="44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3100" y="2863379"/>
            <a:ext cx="1453276" cy="114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503100" y="4005064"/>
            <a:ext cx="1237252" cy="114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0153" y="1842860"/>
            <a:ext cx="1224136" cy="235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69" y="1052736"/>
            <a:ext cx="8640000" cy="266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0580" y="3131315"/>
            <a:ext cx="552502" cy="48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