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1196752"/>
            <a:ext cx="8640000" cy="2338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195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27584" y="6269112"/>
            <a:ext cx="6937723" cy="40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0571" y="3500476"/>
            <a:ext cx="4542857" cy="6190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28959"/>
            <a:ext cx="4847619" cy="13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464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44715" y="6365549"/>
            <a:ext cx="490892" cy="42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6291" y="6390520"/>
            <a:ext cx="490892" cy="41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656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28194" y="3584691"/>
            <a:ext cx="782138" cy="363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8194" y="4485432"/>
            <a:ext cx="774237" cy="347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8194" y="5370370"/>
            <a:ext cx="774237" cy="347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28194" y="6231604"/>
            <a:ext cx="782138" cy="35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1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24744"/>
            <a:ext cx="8640000" cy="2956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3767" y="2211958"/>
            <a:ext cx="4534332" cy="476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52334" y="2211958"/>
            <a:ext cx="104785" cy="4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2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3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2427" y="1652706"/>
            <a:ext cx="952590" cy="439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0531" y="3332645"/>
            <a:ext cx="990694" cy="42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3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30663" y="4487325"/>
            <a:ext cx="5639338" cy="67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