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448" y="1111858"/>
            <a:ext cx="8640000" cy="2325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632" y="1988840"/>
            <a:ext cx="5648864" cy="1182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7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5012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464" y="3311032"/>
            <a:ext cx="7163484" cy="2648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88" y="962411"/>
            <a:ext cx="8640000" cy="2205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84" y="1124744"/>
            <a:ext cx="7877927" cy="1909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9810" y="3356744"/>
            <a:ext cx="5123809" cy="6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001" y="1520274"/>
            <a:ext cx="4819048" cy="1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938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91826" y="4866418"/>
            <a:ext cx="339102" cy="330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81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5592" y="1356630"/>
            <a:ext cx="361984" cy="343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25702" y="2901128"/>
            <a:ext cx="1818106" cy="1175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1281" y="2901129"/>
            <a:ext cx="1686085" cy="1175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836712"/>
            <a:ext cx="8640000" cy="5371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3378" y="1772816"/>
            <a:ext cx="1926414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4355976" y="1772816"/>
            <a:ext cx="2070430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3"/>
          <p:cNvSpPr/>
          <p:nvPr/>
        </p:nvSpPr>
        <p:spPr bwMode="white">
          <a:xfrm>
            <a:off x="747781" y="4911895"/>
            <a:ext cx="1926414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3"/>
          <p:cNvSpPr/>
          <p:nvPr/>
        </p:nvSpPr>
        <p:spPr bwMode="white">
          <a:xfrm>
            <a:off x="4499992" y="5013176"/>
            <a:ext cx="1926414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3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9969" y="3702105"/>
            <a:ext cx="4448599" cy="1258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1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30443" y="5192662"/>
            <a:ext cx="5410716" cy="1192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5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0101" y="4228700"/>
            <a:ext cx="4429547" cy="1173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