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08" y="1030302"/>
            <a:ext cx="8640000" cy="2452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640" y="2060848"/>
            <a:ext cx="4420022" cy="1297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08" y="3482621"/>
            <a:ext cx="8640000" cy="321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41166" y="4444898"/>
            <a:ext cx="6649084" cy="214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4412" y="3638996"/>
            <a:ext cx="228621" cy="4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254" y="3638996"/>
            <a:ext cx="228621" cy="4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3265" y="3638996"/>
            <a:ext cx="228621" cy="4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22108" y="3638996"/>
            <a:ext cx="228621" cy="4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02085" y="4488812"/>
            <a:ext cx="228621" cy="4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30928" y="4488812"/>
            <a:ext cx="228621" cy="44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93265" y="4488812"/>
            <a:ext cx="228621" cy="458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07929" y="4488812"/>
            <a:ext cx="228621" cy="44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169" y="3356491"/>
            <a:ext cx="3771429" cy="590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1" y="1520274"/>
            <a:ext cx="4819048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3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43608" y="4581128"/>
            <a:ext cx="2232248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5220072" y="4581128"/>
            <a:ext cx="2232248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555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6"/>
          <p:cNvSpPr/>
          <p:nvPr/>
        </p:nvSpPr>
        <p:spPr bwMode="white">
          <a:xfrm>
            <a:off x="573456" y="2105592"/>
            <a:ext cx="1585792" cy="134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812486" y="2105592"/>
            <a:ext cx="1595234" cy="1344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55338" y="3313392"/>
            <a:ext cx="2124277" cy="362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26672" y="3952867"/>
            <a:ext cx="1809624" cy="1221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5669" y="4926397"/>
            <a:ext cx="295303" cy="24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196752"/>
            <a:ext cx="8640000" cy="297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22001" y="1511476"/>
            <a:ext cx="2133803" cy="37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09" y="2150462"/>
            <a:ext cx="1643991" cy="1107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2805" y="3132783"/>
            <a:ext cx="304829" cy="238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1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5103970"/>
            <a:ext cx="7130408" cy="1487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8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4629138"/>
            <a:ext cx="4924895" cy="131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