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108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89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4710" y="3912995"/>
            <a:ext cx="6877706" cy="1335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08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30663" y="4885858"/>
            <a:ext cx="3953252" cy="1354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5736" y="3062233"/>
            <a:ext cx="4866667" cy="7333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001" y="1520274"/>
            <a:ext cx="4819048" cy="13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32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25702" y="3056517"/>
            <a:ext cx="1962122" cy="1355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5220072" y="2996952"/>
            <a:ext cx="1962122" cy="1355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124744"/>
            <a:ext cx="8640000" cy="4823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Rectangle 4"/>
          <p:cNvSpPr/>
          <p:nvPr/>
        </p:nvSpPr>
        <p:spPr bwMode="white">
          <a:xfrm>
            <a:off x="683568" y="2060848"/>
            <a:ext cx="1962122" cy="1355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4"/>
          <p:cNvSpPr/>
          <p:nvPr/>
        </p:nvSpPr>
        <p:spPr bwMode="white">
          <a:xfrm>
            <a:off x="4644008" y="2060848"/>
            <a:ext cx="1962122" cy="1355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4"/>
          <p:cNvSpPr/>
          <p:nvPr/>
        </p:nvSpPr>
        <p:spPr bwMode="white">
          <a:xfrm>
            <a:off x="683568" y="4592235"/>
            <a:ext cx="1962122" cy="1355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4"/>
          <p:cNvSpPr/>
          <p:nvPr/>
        </p:nvSpPr>
        <p:spPr bwMode="white">
          <a:xfrm>
            <a:off x="4716016" y="4592235"/>
            <a:ext cx="1962122" cy="1355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47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2530796" y="5407121"/>
            <a:ext cx="4229503" cy="1334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292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5878" y="4760060"/>
            <a:ext cx="4467651" cy="1353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58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73552" y="3947450"/>
            <a:ext cx="2953031" cy="352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44974" y="5728890"/>
            <a:ext cx="3319114" cy="342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83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49583" y="2198616"/>
            <a:ext cx="3448379" cy="458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09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21049" y="3891844"/>
            <a:ext cx="5182094" cy="1353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2022-08-10T03:44:00Z</dcterms:created>
  <dcterms:modified xsi:type="dcterms:W3CDTF">2022-08-13T15:13:11Z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23DB48C62FAE45B28D9CD9554F7B34DE</vt:lpwstr>
  </property>
</Properties>
</file>