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066"/>
        <p:guide pos="3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4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3041" y="4928463"/>
            <a:ext cx="456991" cy="38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7235" y="4956810"/>
            <a:ext cx="352425" cy="3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3965" y="4947285"/>
            <a:ext cx="352425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07239" y="4918937"/>
            <a:ext cx="456991" cy="38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9272" y="2786426"/>
            <a:ext cx="418909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4099" y="2786426"/>
            <a:ext cx="257057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7553" y="2786426"/>
            <a:ext cx="247537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30809" y="2786426"/>
            <a:ext cx="238016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710" y="3406078"/>
            <a:ext cx="247537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4099" y="3406078"/>
            <a:ext cx="24753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27074" y="3406078"/>
            <a:ext cx="24753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21223" y="3406078"/>
            <a:ext cx="238016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2129202"/>
            <a:ext cx="266578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6250" y="2129790"/>
            <a:ext cx="29718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3520" y="2148278"/>
            <a:ext cx="257057" cy="29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455012"/>
            <a:ext cx="428429" cy="29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5322" y="3455012"/>
            <a:ext cx="247537" cy="28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4694" y="3455012"/>
            <a:ext cx="257057" cy="29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6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815893"/>
            <a:ext cx="4008198" cy="129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27140" y="2768204"/>
            <a:ext cx="2180231" cy="131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3694490"/>
            <a:ext cx="266578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0512" y="3694490"/>
            <a:ext cx="266578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4429" y="3704032"/>
            <a:ext cx="257057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9024" y="3675406"/>
            <a:ext cx="2237355" cy="3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6330" y="4610735"/>
            <a:ext cx="30416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0120" y="4601210"/>
            <a:ext cx="30670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08830" y="4601210"/>
            <a:ext cx="26225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9024" y="4581890"/>
            <a:ext cx="2237355" cy="3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74965" y="4543425"/>
            <a:ext cx="438150" cy="3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60460" y="4618990"/>
            <a:ext cx="358775" cy="134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88805" y="4524375"/>
            <a:ext cx="328930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12120" y="4563110"/>
            <a:ext cx="330200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5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3207198"/>
            <a:ext cx="257057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3264432"/>
            <a:ext cx="276099" cy="21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1190" y="3207198"/>
            <a:ext cx="266578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4420" y="3264535"/>
            <a:ext cx="28575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7685" y="3216910"/>
            <a:ext cx="274955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6385" y="3216910"/>
            <a:ext cx="47879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1719" y="3207198"/>
            <a:ext cx="257057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65289" y="3273971"/>
            <a:ext cx="276099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88859" y="3207198"/>
            <a:ext cx="257057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12429" y="3350283"/>
            <a:ext cx="276099" cy="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26479" y="3207198"/>
            <a:ext cx="276099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40396" y="3207198"/>
            <a:ext cx="266578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644" y="2328777"/>
            <a:ext cx="437950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3355" y="2319245"/>
            <a:ext cx="247537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8859" y="2319245"/>
            <a:ext cx="257057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9190" y="3873068"/>
            <a:ext cx="437950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8925" y="4006525"/>
            <a:ext cx="276099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2495" y="3863535"/>
            <a:ext cx="257057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26413" y="3863535"/>
            <a:ext cx="247537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413041"/>
            <a:ext cx="247537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8314" y="3527313"/>
            <a:ext cx="266578" cy="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2363" y="3393996"/>
            <a:ext cx="266578" cy="27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6310" y="3384550"/>
            <a:ext cx="28067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2085" y="1080135"/>
            <a:ext cx="325755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7730" y="2943225"/>
            <a:ext cx="33845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8300" y="3023235"/>
            <a:ext cx="338455" cy="18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275" y="2943225"/>
            <a:ext cx="33464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1180" y="3023235"/>
            <a:ext cx="299720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3645" y="2870835"/>
            <a:ext cx="40068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3630" y="2943225"/>
            <a:ext cx="287020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884" y="3232020"/>
            <a:ext cx="437950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3365331"/>
            <a:ext cx="266578" cy="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710" y="3232020"/>
            <a:ext cx="238016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5586" y="3232020"/>
            <a:ext cx="266578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3685" y="3232020"/>
            <a:ext cx="437950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2942" y="3365331"/>
            <a:ext cx="266578" cy="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6512" y="3222498"/>
            <a:ext cx="247537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50909" y="3222498"/>
            <a:ext cx="257057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45652" y="3232020"/>
            <a:ext cx="257057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59570" y="3222498"/>
            <a:ext cx="257057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86380" y="3917619"/>
            <a:ext cx="809256" cy="361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2638425"/>
            <a:ext cx="470535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805492"/>
            <a:ext cx="276099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7421" y="2805492"/>
            <a:ext cx="257057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1338" y="2834092"/>
            <a:ext cx="24753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5735" y="2805492"/>
            <a:ext cx="257057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3692071"/>
            <a:ext cx="25705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7900" y="3663472"/>
            <a:ext cx="266578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1818" y="3673005"/>
            <a:ext cx="266578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5735" y="3663472"/>
            <a:ext cx="257057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5190" y="4349856"/>
            <a:ext cx="2323041" cy="381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7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4135" y="4405630"/>
            <a:ext cx="429895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5085" y="4424680"/>
            <a:ext cx="431800" cy="7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3495" y="4396105"/>
            <a:ext cx="445770" cy="81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54285" y="4396105"/>
            <a:ext cx="457835" cy="81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3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5388" y="1146736"/>
            <a:ext cx="247537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45917" y="1146736"/>
            <a:ext cx="247537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7371" y="1146736"/>
            <a:ext cx="257057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3239" y="2328922"/>
            <a:ext cx="542677" cy="4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40859" y="2471928"/>
            <a:ext cx="266578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00" y="3206028"/>
            <a:ext cx="533157" cy="4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40859" y="3349034"/>
            <a:ext cx="266578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6655" y="2857500"/>
            <a:ext cx="29781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94115" y="2905760"/>
            <a:ext cx="428625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6820" y="3815715"/>
            <a:ext cx="26352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75" y="3796665"/>
            <a:ext cx="207010" cy="2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0170" y="3796665"/>
            <a:ext cx="31750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9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1996956"/>
            <a:ext cx="276099" cy="21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6561" y="1996956"/>
            <a:ext cx="276099" cy="21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3454" y="1996956"/>
            <a:ext cx="266578" cy="21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2856604"/>
            <a:ext cx="266578" cy="2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5110" y="2802255"/>
            <a:ext cx="304165" cy="26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93454" y="2856604"/>
            <a:ext cx="266578" cy="2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5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31867" y="2403992"/>
            <a:ext cx="437950" cy="37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1553" y="3966113"/>
            <a:ext cx="428429" cy="37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2809" y="1251383"/>
            <a:ext cx="428429" cy="37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6545" y="3203245"/>
            <a:ext cx="447471" cy="390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0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297" y="5114614"/>
            <a:ext cx="447471" cy="38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2016" y="5105076"/>
            <a:ext cx="456991" cy="38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0528" y="5152767"/>
            <a:ext cx="352264" cy="29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2022-08-14T13:03:25Z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F26DDEFE781943049A817829192CBD8A</vt:lpwstr>
  </property>
</Properties>
</file>