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5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65421" y="2061792"/>
            <a:ext cx="437950" cy="371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1966" y="3186564"/>
            <a:ext cx="428429" cy="371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52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61289" y="1232380"/>
            <a:ext cx="428429" cy="371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586855"/>
            <a:ext cx="11520000" cy="3880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261355" y="3578541"/>
            <a:ext cx="428429" cy="371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099834" y="4980253"/>
            <a:ext cx="428429" cy="371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3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4347" y="4464092"/>
            <a:ext cx="352264" cy="285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1553" y="4425962"/>
            <a:ext cx="456991" cy="381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84198" y="4416429"/>
            <a:ext cx="456991" cy="381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26545" y="4473625"/>
            <a:ext cx="352264" cy="29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9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2710023"/>
            <a:ext cx="3313190" cy="371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31471" y="2729088"/>
            <a:ext cx="1494743" cy="33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1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215" y="2203450"/>
            <a:ext cx="269875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1633855" y="2319655"/>
            <a:ext cx="509905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727563" y="2276765"/>
            <a:ext cx="238016" cy="85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463790" y="2625725"/>
            <a:ext cx="54546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536815" y="2203450"/>
            <a:ext cx="212725" cy="69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0286365" y="2660650"/>
            <a:ext cx="154305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9984105" y="2626360"/>
            <a:ext cx="567055" cy="27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8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4490116"/>
            <a:ext cx="257057" cy="295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43173" y="4537743"/>
            <a:ext cx="276099" cy="21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6743" y="4480590"/>
            <a:ext cx="247537" cy="2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5454" y="4499641"/>
            <a:ext cx="437950" cy="295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9801" y="4385336"/>
            <a:ext cx="428429" cy="295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41615" y="4390390"/>
            <a:ext cx="391795" cy="21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93586" y="4375810"/>
            <a:ext cx="247537" cy="295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18625" y="4465320"/>
            <a:ext cx="270510" cy="10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31206" y="4366285"/>
            <a:ext cx="276099" cy="2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26082" y="4366285"/>
            <a:ext cx="266578" cy="295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bldLvl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2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4624382"/>
            <a:ext cx="247537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6264" y="4662493"/>
            <a:ext cx="266578" cy="209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9834" y="4624382"/>
            <a:ext cx="247537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8545" y="4624382"/>
            <a:ext cx="447471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3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46181" y="2606188"/>
            <a:ext cx="437950" cy="295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45917" y="2739729"/>
            <a:ext cx="276099" cy="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69487" y="2587110"/>
            <a:ext cx="257057" cy="295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54842" y="2596649"/>
            <a:ext cx="266578" cy="28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6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18300" y="2860675"/>
            <a:ext cx="28575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41586" y="2927120"/>
            <a:ext cx="276099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55940" y="2870200"/>
            <a:ext cx="28638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88727" y="2927120"/>
            <a:ext cx="276099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11995" y="2860675"/>
            <a:ext cx="27813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1008" y="2889035"/>
            <a:ext cx="428429" cy="295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  <p:bldP spid="7" grpId="0" bldLvl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7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4657359"/>
            <a:ext cx="428429" cy="29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2628" y="4781374"/>
            <a:ext cx="276099" cy="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6198" y="4647819"/>
            <a:ext cx="247537" cy="29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9768" y="4705057"/>
            <a:ext cx="276099" cy="209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3818" y="4638279"/>
            <a:ext cx="266578" cy="286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42049" y="4666898"/>
            <a:ext cx="447471" cy="286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5870" y="2661920"/>
            <a:ext cx="4619625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750" y="3356610"/>
            <a:ext cx="5226050" cy="121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1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145" y="2691765"/>
            <a:ext cx="409575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1500" y="2691765"/>
            <a:ext cx="419100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74990" y="2691765"/>
            <a:ext cx="409575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68710" y="2691765"/>
            <a:ext cx="428625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9685" y="3323130"/>
            <a:ext cx="238016" cy="27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51768" y="3323130"/>
            <a:ext cx="428429" cy="27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65090" y="3323130"/>
            <a:ext cx="409388" cy="27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59305" y="3323130"/>
            <a:ext cx="437950" cy="27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4" y="2061046"/>
            <a:ext cx="266578" cy="20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6842" y="2061046"/>
            <a:ext cx="266578" cy="20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4280" y="2061046"/>
            <a:ext cx="276099" cy="20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9884" y="2984944"/>
            <a:ext cx="266578" cy="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9884" y="3061141"/>
            <a:ext cx="266578" cy="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6842" y="2937320"/>
            <a:ext cx="266578" cy="21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74214" y="2937320"/>
            <a:ext cx="276099" cy="21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7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3740" y="1931670"/>
            <a:ext cx="297815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4776" y="2043893"/>
            <a:ext cx="437950" cy="295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31680" y="1978025"/>
            <a:ext cx="24701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6925" y="2940982"/>
            <a:ext cx="428429" cy="28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1110" y="2921635"/>
            <a:ext cx="241300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31530" y="2921635"/>
            <a:ext cx="438150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2578" y="3628113"/>
            <a:ext cx="3884429" cy="372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  <p:bldP spid="7" grpId="0" bldLvl="0" animBg="1"/>
      <p:bldP spid="8" grpId="0" bldLvl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3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0776" y="4537827"/>
            <a:ext cx="266578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8066" y="4537827"/>
            <a:ext cx="437950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4330" y="4537827"/>
            <a:ext cx="437950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9702" y="4537827"/>
            <a:ext cx="437950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8280" y="5166523"/>
            <a:ext cx="409388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21752" y="5166523"/>
            <a:ext cx="247537" cy="28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39645" y="5670550"/>
            <a:ext cx="549910" cy="431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1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6809" y="2661782"/>
            <a:ext cx="247537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6793" y="3671835"/>
            <a:ext cx="247537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1504" y="3681364"/>
            <a:ext cx="238016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7272" y="4443669"/>
            <a:ext cx="247537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7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1983" y="1423206"/>
            <a:ext cx="428429" cy="352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8462" y="1423206"/>
            <a:ext cx="409388" cy="352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5338" y="2119152"/>
            <a:ext cx="418909" cy="34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78942" y="2100085"/>
            <a:ext cx="428429" cy="343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64958" y="3415709"/>
            <a:ext cx="247537" cy="27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13525" y="4040505"/>
            <a:ext cx="228600" cy="38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93530" y="4097020"/>
            <a:ext cx="271145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08495" y="4836202"/>
            <a:ext cx="171371" cy="266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2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8595" y="2589553"/>
            <a:ext cx="1180561" cy="35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1636" y="2589553"/>
            <a:ext cx="1190082" cy="353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8595" y="3153246"/>
            <a:ext cx="790214" cy="34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0809" y="3153246"/>
            <a:ext cx="790214" cy="34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3504" y="3153246"/>
            <a:ext cx="799735" cy="34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2022-08-14T13:05:52Z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55A1747CA132431BB97BDF8500607BD5</vt:lpwstr>
  </property>
</Properties>
</file>