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61" r:id="rId5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3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7024" y="1328094"/>
            <a:ext cx="428429" cy="37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91425"/>
            <a:ext cx="11520000" cy="1727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17289" y="3982800"/>
            <a:ext cx="437950" cy="372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4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4628" y="2528781"/>
            <a:ext cx="552198" cy="48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03239" y="2528781"/>
            <a:ext cx="552198" cy="48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98446" y="3901310"/>
            <a:ext cx="542677" cy="48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8016" y="4635232"/>
            <a:ext cx="1142479" cy="524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7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27008" y="1251504"/>
            <a:ext cx="552198" cy="4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46181" y="1994692"/>
            <a:ext cx="542677" cy="4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7008" y="2718823"/>
            <a:ext cx="552198" cy="4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17355" y="3462010"/>
            <a:ext cx="542677" cy="4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35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6942" y="3549493"/>
            <a:ext cx="95206" cy="95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2793" y="3520888"/>
            <a:ext cx="5474380" cy="101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2314" y="1652152"/>
            <a:ext cx="1199603" cy="26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42510" y="2645410"/>
            <a:ext cx="1656715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447665" y="2252980"/>
            <a:ext cx="103568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794181" y="1947765"/>
            <a:ext cx="1190082" cy="305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784661" y="3015784"/>
            <a:ext cx="1123438" cy="21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1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5619" y="3345927"/>
            <a:ext cx="238016" cy="285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5770" y="3234055"/>
            <a:ext cx="295275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1090" y="4116070"/>
            <a:ext cx="356870" cy="391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3445" y="4171950"/>
            <a:ext cx="278765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9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2" y="3720671"/>
            <a:ext cx="25705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0809" y="3720671"/>
            <a:ext cx="25705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74413" y="3720671"/>
            <a:ext cx="437950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62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1535" y="2209800"/>
            <a:ext cx="27749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4049" y="2319304"/>
            <a:ext cx="418909" cy="3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8099" y="3043820"/>
            <a:ext cx="24753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1535" y="3707130"/>
            <a:ext cx="278130" cy="30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4049" y="3711138"/>
            <a:ext cx="418909" cy="3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8205" y="4326255"/>
            <a:ext cx="27432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66545" y="5122038"/>
            <a:ext cx="418909" cy="343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51768" y="5131571"/>
            <a:ext cx="24753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79603" y="5102972"/>
            <a:ext cx="428429" cy="35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28925" y="5827488"/>
            <a:ext cx="257057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22440" y="5673090"/>
            <a:ext cx="3221355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bldLvl="0" animBg="1"/>
      <p:bldP spid="7" grpId="0" animBg="1"/>
      <p:bldP spid="8" grpId="0" bldLvl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3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3330" y="2978150"/>
            <a:ext cx="26543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2075" y="3664585"/>
            <a:ext cx="5744210" cy="18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8645" y="2661920"/>
            <a:ext cx="5934075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9095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1790" y="3246755"/>
            <a:ext cx="8448040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639060" y="2996565"/>
            <a:ext cx="2600325" cy="114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7823835" y="3140710"/>
            <a:ext cx="2226310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7823835" y="2996565"/>
            <a:ext cx="989965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837690" y="4742815"/>
            <a:ext cx="8376285" cy="735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739265" y="4580890"/>
            <a:ext cx="2352040" cy="972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951855" y="5013325"/>
            <a:ext cx="1128395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671945" y="5156835"/>
            <a:ext cx="1990090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9788525" y="4884420"/>
            <a:ext cx="552450" cy="72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8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1485" y="4264660"/>
            <a:ext cx="240030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97917" y="4369786"/>
            <a:ext cx="428429" cy="371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80727" y="5027743"/>
            <a:ext cx="428429" cy="371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5223" y="5027743"/>
            <a:ext cx="428429" cy="371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2380" y="5723843"/>
            <a:ext cx="257057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6115" y="5723843"/>
            <a:ext cx="247537" cy="286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3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7190" y="1500805"/>
            <a:ext cx="418909" cy="334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83933" y="1491242"/>
            <a:ext cx="409388" cy="35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9520" y="2246779"/>
            <a:ext cx="428429" cy="353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26905" y="2143760"/>
            <a:ext cx="419100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6297" y="1337546"/>
            <a:ext cx="809256" cy="35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12555" y="1958975"/>
            <a:ext cx="84709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1024" y="2730205"/>
            <a:ext cx="799735" cy="36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41057" y="2730205"/>
            <a:ext cx="780694" cy="36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9685" y="3426535"/>
            <a:ext cx="809256" cy="362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08190" y="4130040"/>
            <a:ext cx="24701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1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8610" y="2701290"/>
            <a:ext cx="29845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8215" y="2686050"/>
            <a:ext cx="315595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07270" y="2701290"/>
            <a:ext cx="329565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4247" y="4147433"/>
            <a:ext cx="161851" cy="2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79074" y="4147433"/>
            <a:ext cx="266578" cy="2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6115" y="4852371"/>
            <a:ext cx="247537" cy="2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3900" y="2301673"/>
            <a:ext cx="428429" cy="372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9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6380" y="1280378"/>
            <a:ext cx="428429" cy="372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0264" y="3704005"/>
            <a:ext cx="428429" cy="372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2022-08-14T13:04:47Z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9389471F5CF84C95A558997904ADAD4E</vt:lpwstr>
  </property>
</Properties>
</file>