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581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4065" y="5754528"/>
            <a:ext cx="1119363" cy="28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5960" y="5754528"/>
            <a:ext cx="1119363" cy="28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9229" y="5754528"/>
            <a:ext cx="1504144" cy="28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58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7247" y="5565169"/>
            <a:ext cx="2028403" cy="30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7268" y="5565169"/>
            <a:ext cx="772282" cy="30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6465" y="5565169"/>
            <a:ext cx="2019099" cy="30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1074" y="4825682"/>
            <a:ext cx="1580429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5157" y="4825682"/>
            <a:ext cx="1570909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1421" y="5626286"/>
            <a:ext cx="1190082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5157" y="5626286"/>
            <a:ext cx="1961256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0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900" y="4208105"/>
            <a:ext cx="1171041" cy="32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6363" y="4208105"/>
            <a:ext cx="1171041" cy="32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5305" y="4208105"/>
            <a:ext cx="1171041" cy="324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2565885"/>
            <a:ext cx="1161520" cy="32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3685" y="2565885"/>
            <a:ext cx="1171041" cy="32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1669" y="2565885"/>
            <a:ext cx="1171041" cy="32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6942" y="1937388"/>
            <a:ext cx="418909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6975" y="1937388"/>
            <a:ext cx="247537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1937388"/>
            <a:ext cx="418909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3752" y="1937388"/>
            <a:ext cx="247537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380" y="2585192"/>
            <a:ext cx="247537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7388" y="2585192"/>
            <a:ext cx="247537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4677" y="2585192"/>
            <a:ext cx="238016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1834" y="2575665"/>
            <a:ext cx="409388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38314" y="3223470"/>
            <a:ext cx="247537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56495" y="3223470"/>
            <a:ext cx="247537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93719" y="3223470"/>
            <a:ext cx="418909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83272" y="3223470"/>
            <a:ext cx="247537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01775" y="4742815"/>
            <a:ext cx="1684020" cy="104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8"/>
          <p:cNvSpPr/>
          <p:nvPr/>
        </p:nvSpPr>
        <p:spPr bwMode="white">
          <a:xfrm>
            <a:off x="3719008" y="5090671"/>
            <a:ext cx="1980297" cy="37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5"/>
          <p:cNvSpPr/>
          <p:nvPr/>
        </p:nvSpPr>
        <p:spPr bwMode="white">
          <a:xfrm>
            <a:off x="6812915" y="4766945"/>
            <a:ext cx="818515" cy="101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6"/>
          <p:cNvSpPr/>
          <p:nvPr/>
        </p:nvSpPr>
        <p:spPr bwMode="white">
          <a:xfrm>
            <a:off x="8364855" y="4766945"/>
            <a:ext cx="818515" cy="101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7"/>
          <p:cNvSpPr/>
          <p:nvPr/>
        </p:nvSpPr>
        <p:spPr bwMode="white">
          <a:xfrm>
            <a:off x="9857105" y="4742815"/>
            <a:ext cx="878205" cy="105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8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8462" y="4498741"/>
            <a:ext cx="799735" cy="35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1504" y="4498741"/>
            <a:ext cx="799735" cy="35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8462" y="5136779"/>
            <a:ext cx="799735" cy="35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5136779"/>
            <a:ext cx="799735" cy="35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9025" y="2690495"/>
            <a:ext cx="4933950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4632293"/>
            <a:ext cx="456991" cy="38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2842" y="4660864"/>
            <a:ext cx="352264" cy="29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5735" y="4632293"/>
            <a:ext cx="456991" cy="38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2876" y="4660864"/>
            <a:ext cx="352264" cy="29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3371" y="4660864"/>
            <a:ext cx="352264" cy="29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5305" y="4632293"/>
            <a:ext cx="456991" cy="38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54842" y="4632293"/>
            <a:ext cx="456991" cy="38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3635467"/>
            <a:ext cx="456991" cy="38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0859" y="3664073"/>
            <a:ext cx="352264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0132" y="3635467"/>
            <a:ext cx="456991" cy="38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65090" y="3664073"/>
            <a:ext cx="352264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02446" y="3654538"/>
            <a:ext cx="352264" cy="29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92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3883109"/>
            <a:ext cx="456991" cy="38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9421" y="3902178"/>
            <a:ext cx="352264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7735" y="3902178"/>
            <a:ext cx="361785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7705" y="3829050"/>
            <a:ext cx="49149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5322" y="3883109"/>
            <a:ext cx="456991" cy="38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2066" y="6095087"/>
            <a:ext cx="352264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09421" y="6095087"/>
            <a:ext cx="352264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51570" y="6028346"/>
            <a:ext cx="456991" cy="37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65090" y="6095087"/>
            <a:ext cx="352264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45322" y="6028346"/>
            <a:ext cx="456991" cy="37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3570" y="2289451"/>
            <a:ext cx="1247206" cy="102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2545" y="3613181"/>
            <a:ext cx="1123438" cy="79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1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000" y="1261496"/>
            <a:ext cx="1190082" cy="964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9157" y="2598838"/>
            <a:ext cx="1304330" cy="106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2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28" y="3739058"/>
            <a:ext cx="8435305" cy="149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4632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5765" y="3572510"/>
            <a:ext cx="1456055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3300" y="2750185"/>
            <a:ext cx="3448685" cy="89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7377" y="2816540"/>
            <a:ext cx="2112652" cy="1480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2180" y="2968369"/>
            <a:ext cx="2273706" cy="1319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320280" y="2793365"/>
            <a:ext cx="1506220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779520" y="4961255"/>
            <a:ext cx="6433185" cy="95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885315" y="4961255"/>
            <a:ext cx="2110740" cy="89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2022-08-10T03:44:00Z</dcterms:created>
  <dcterms:modified xsi:type="dcterms:W3CDTF">2022-08-14T13:04:02Z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C1F0291A40DD495E8E0FFD64BA3932B3</vt:lpwstr>
  </property>
</Properties>
</file>