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2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471" y="2272166"/>
            <a:ext cx="266578" cy="2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6082" y="2272166"/>
            <a:ext cx="266578" cy="2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48395" y="2245360"/>
            <a:ext cx="318135" cy="244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0247" y="3082840"/>
            <a:ext cx="257057" cy="276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18280" y="3082840"/>
            <a:ext cx="247537" cy="276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26479" y="3082840"/>
            <a:ext cx="390347" cy="276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37454" y="3807678"/>
            <a:ext cx="847338" cy="286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52650" y="4514850"/>
            <a:ext cx="262255" cy="31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animBg="1"/>
      <p:bldP spid="8" grpId="0" animBg="1"/>
      <p:bldP spid="9" grpId="0" animBg="1"/>
      <p:bldP spid="10" grpId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9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6694" y="3511479"/>
            <a:ext cx="238016" cy="257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1785" y="3511479"/>
            <a:ext cx="390347" cy="257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50644" y="3521014"/>
            <a:ext cx="228495" cy="247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83338" y="3511479"/>
            <a:ext cx="218975" cy="257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56694" y="4598493"/>
            <a:ext cx="247537" cy="247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08429" y="4588958"/>
            <a:ext cx="238016" cy="266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50644" y="4598493"/>
            <a:ext cx="228495" cy="247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07173" y="4588958"/>
            <a:ext cx="390347" cy="266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9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5950" y="1280205"/>
            <a:ext cx="2332561" cy="36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6561" y="2471902"/>
            <a:ext cx="247537" cy="24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4380" y="2471902"/>
            <a:ext cx="228495" cy="25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5834" y="2471902"/>
            <a:ext cx="238016" cy="25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03173" y="2471902"/>
            <a:ext cx="171371" cy="24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07504" y="2471902"/>
            <a:ext cx="228495" cy="24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16760" y="2471902"/>
            <a:ext cx="228495" cy="24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56561" y="3949606"/>
            <a:ext cx="238016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84859" y="3959140"/>
            <a:ext cx="228495" cy="24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55834" y="3949606"/>
            <a:ext cx="238016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84132" y="3949606"/>
            <a:ext cx="228495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707504" y="3949606"/>
            <a:ext cx="238016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516760" y="3959140"/>
            <a:ext cx="247537" cy="24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1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28396" y="2585043"/>
            <a:ext cx="2456330" cy="33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17090" y="2594569"/>
            <a:ext cx="257057" cy="28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7140" y="3728115"/>
            <a:ext cx="3475041" cy="33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36330" y="3756691"/>
            <a:ext cx="257057" cy="28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42410" y="4641850"/>
            <a:ext cx="4497070" cy="800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17090" y="4861660"/>
            <a:ext cx="257057" cy="295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2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4863333"/>
            <a:ext cx="257057" cy="28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28859" y="4977691"/>
            <a:ext cx="276099" cy="5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2909" y="4834744"/>
            <a:ext cx="266578" cy="28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56826" y="4834744"/>
            <a:ext cx="266578" cy="28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27471" y="4834744"/>
            <a:ext cx="266578" cy="28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60561" y="4891923"/>
            <a:ext cx="266578" cy="219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74611" y="4834744"/>
            <a:ext cx="257057" cy="28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07702" y="4901452"/>
            <a:ext cx="266578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21752" y="4834744"/>
            <a:ext cx="257057" cy="28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59504" y="4844274"/>
            <a:ext cx="437950" cy="295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6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3983" y="3243308"/>
            <a:ext cx="247537" cy="285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17553" y="3300488"/>
            <a:ext cx="266578" cy="219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41123" y="3243308"/>
            <a:ext cx="247537" cy="285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69170" y="3253105"/>
            <a:ext cx="438150" cy="32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4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3768" y="2836597"/>
            <a:ext cx="437950" cy="29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03504" y="2970252"/>
            <a:ext cx="276099" cy="5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27074" y="2855691"/>
            <a:ext cx="257057" cy="28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31471" y="2827051"/>
            <a:ext cx="257057" cy="29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5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0347" y="2864788"/>
            <a:ext cx="437950" cy="295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9603" y="2998409"/>
            <a:ext cx="266578" cy="47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93652" y="2845700"/>
            <a:ext cx="257057" cy="295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26743" y="2912510"/>
            <a:ext cx="266578" cy="21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69355" y="2855244"/>
            <a:ext cx="180892" cy="286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45190" y="2864788"/>
            <a:ext cx="266578" cy="295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88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7830" y="1318260"/>
            <a:ext cx="219075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0958" y="3025993"/>
            <a:ext cx="437950" cy="29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5665" y="3120390"/>
            <a:ext cx="312420" cy="182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84264" y="3025993"/>
            <a:ext cx="247537" cy="29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26743" y="3016454"/>
            <a:ext cx="180892" cy="286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31404" y="3836824"/>
            <a:ext cx="257057" cy="286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60958" y="5315398"/>
            <a:ext cx="437950" cy="29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25665" y="5417185"/>
            <a:ext cx="342900" cy="14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84264" y="5296320"/>
            <a:ext cx="257057" cy="305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65260" y="5295265"/>
            <a:ext cx="304800" cy="31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9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66305" y="3353435"/>
            <a:ext cx="299085" cy="39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55915" y="3481070"/>
            <a:ext cx="346710" cy="172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84260" y="3303270"/>
            <a:ext cx="361315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47835" y="3479800"/>
            <a:ext cx="455295" cy="144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63810" y="3354070"/>
            <a:ext cx="266700" cy="32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80140" y="3357880"/>
            <a:ext cx="306070" cy="38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2045" y="2705100"/>
            <a:ext cx="486727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9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1256" y="2490666"/>
            <a:ext cx="247537" cy="285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04363" y="2490666"/>
            <a:ext cx="266578" cy="285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55834" y="2490666"/>
            <a:ext cx="418909" cy="285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31145" y="2485390"/>
            <a:ext cx="269240" cy="29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71445" y="3135630"/>
            <a:ext cx="324485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13935" y="3133090"/>
            <a:ext cx="337185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17790" y="3117850"/>
            <a:ext cx="257810" cy="35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31145" y="3133725"/>
            <a:ext cx="292100" cy="3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09545" y="3831590"/>
            <a:ext cx="409575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13935" y="3829050"/>
            <a:ext cx="280670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17765" y="3860800"/>
            <a:ext cx="281305" cy="30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59720" y="3829050"/>
            <a:ext cx="419100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8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74942" y="2318009"/>
            <a:ext cx="428429" cy="371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55636" y="3698866"/>
            <a:ext cx="428429" cy="371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520000" cy="3837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9215" y="944880"/>
            <a:ext cx="428625" cy="43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1135" y="3296285"/>
            <a:ext cx="42862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524240"/>
            <a:ext cx="11520000" cy="2087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680595" y="5410657"/>
            <a:ext cx="428429" cy="371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6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685" y="3122861"/>
            <a:ext cx="418909" cy="28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85719" y="3122861"/>
            <a:ext cx="247537" cy="28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6892" y="3132407"/>
            <a:ext cx="238016" cy="27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18280" y="3132407"/>
            <a:ext cx="238016" cy="27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60363" y="3132407"/>
            <a:ext cx="171371" cy="27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93190" y="3132407"/>
            <a:ext cx="238016" cy="27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64363" y="3132407"/>
            <a:ext cx="238016" cy="27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2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73945" y="2358390"/>
            <a:ext cx="285750" cy="36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09223" y="3130643"/>
            <a:ext cx="247537" cy="286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85057" y="3102029"/>
            <a:ext cx="247537" cy="286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79338" y="3130643"/>
            <a:ext cx="257057" cy="30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6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8314" y="2529546"/>
            <a:ext cx="238016" cy="276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38145" y="4371975"/>
            <a:ext cx="264795" cy="33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5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9190" y="2329499"/>
            <a:ext cx="276099" cy="209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5735" y="2405805"/>
            <a:ext cx="266578" cy="5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22347" y="2329499"/>
            <a:ext cx="276099" cy="209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36264" y="2405805"/>
            <a:ext cx="266578" cy="5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5289" y="4036831"/>
            <a:ext cx="276099" cy="28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04360" y="4046220"/>
            <a:ext cx="438150" cy="34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07705" y="4036695"/>
            <a:ext cx="333375" cy="35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2022-08-10T03:44:00Z</dcterms:created>
  <dcterms:modified xsi:type="dcterms:W3CDTF">2022-08-14T13:02:55Z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EEFFC5CD442E4D548E62C5072696A8ED</vt:lpwstr>
  </property>
</Properties>
</file>