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  <p:sldId id="266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684" y="42"/>
      </p:cViewPr>
      <p:guideLst>
        <p:guide orient="horz" pos="21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85795" y="1438275"/>
            <a:ext cx="5819775" cy="19716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8570" y="3493135"/>
            <a:ext cx="7134225" cy="8763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93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09355" y="3436987"/>
            <a:ext cx="875900" cy="811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240661" y="3436987"/>
            <a:ext cx="875900" cy="811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85435" y="4305300"/>
            <a:ext cx="875665" cy="805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89057" y="4305350"/>
            <a:ext cx="885421" cy="8206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bldLvl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526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90495" y="1718945"/>
            <a:ext cx="1513840" cy="977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18200" y="1718945"/>
            <a:ext cx="1513840" cy="915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022016" y="1719180"/>
            <a:ext cx="1513785" cy="858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8096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33855" y="5403850"/>
            <a:ext cx="2218055" cy="340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08625" y="5403850"/>
            <a:ext cx="1142365" cy="340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793480" y="5403850"/>
            <a:ext cx="1151890" cy="340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290695"/>
            <a:ext cx="11520000" cy="3456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65795" y="4237220"/>
            <a:ext cx="11520000" cy="20571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3546026" y="4437220"/>
            <a:ext cx="218975" cy="238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8220671" y="4437220"/>
            <a:ext cx="218975" cy="238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3089034" y="4837220"/>
            <a:ext cx="1152000" cy="2952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7754158" y="4837220"/>
            <a:ext cx="1152000" cy="2952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6"/>
          <p:cNvSpPr/>
          <p:nvPr/>
        </p:nvSpPr>
        <p:spPr bwMode="white">
          <a:xfrm>
            <a:off x="3089034" y="5284839"/>
            <a:ext cx="1152000" cy="2857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7"/>
          <p:cNvSpPr/>
          <p:nvPr/>
        </p:nvSpPr>
        <p:spPr bwMode="white">
          <a:xfrm>
            <a:off x="7754158" y="5284839"/>
            <a:ext cx="1152000" cy="2857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8"/>
          <p:cNvSpPr/>
          <p:nvPr/>
        </p:nvSpPr>
        <p:spPr bwMode="white">
          <a:xfrm>
            <a:off x="3089034" y="5761029"/>
            <a:ext cx="1152000" cy="2857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9"/>
          <p:cNvSpPr/>
          <p:nvPr/>
        </p:nvSpPr>
        <p:spPr bwMode="white">
          <a:xfrm>
            <a:off x="7754158" y="5761029"/>
            <a:ext cx="1152000" cy="2857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  <p:bldP spid="9" grpId="0" bldLvl="0" animBg="1"/>
      <p:bldP spid="11" grpId="0" bldLvl="0" animBg="1"/>
      <p:bldP spid="6" grpId="0" bldLvl="0" animBg="1"/>
      <p:bldP spid="8" grpId="0" bldLvl="0" animBg="1"/>
      <p:bldP spid="10" grpId="0" bldLvl="0" animBg="1"/>
      <p:bldP spid="1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NmQzNmU1NDcyNzk1MWFlZmEzOWY4MDU4MWYxYzEyOGI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2022-08-10T03:44:00Z</dcterms:created>
  <dcterms:modified xsi:type="dcterms:W3CDTF">2022-08-14T07:26:29Z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E939A868A2A04EE6B44A18F489618C0D</vt:lpwstr>
  </property>
</Properties>
</file>