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33"/>
        <p:guide pos="39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5795" y="1438275"/>
            <a:ext cx="5819775" cy="1971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95" y="3694430"/>
            <a:ext cx="7496175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12495" y="3508949"/>
            <a:ext cx="2008859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08495" y="3870910"/>
            <a:ext cx="1685157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12495" y="3842334"/>
            <a:ext cx="1675636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8775" y="4179570"/>
            <a:ext cx="1351915" cy="29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12495" y="4175719"/>
            <a:ext cx="1342413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08495" y="4528155"/>
            <a:ext cx="1009190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12495" y="4509105"/>
            <a:ext cx="999669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08775" y="4836160"/>
            <a:ext cx="676275" cy="301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12495" y="4842490"/>
            <a:ext cx="666446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08775" y="5185410"/>
            <a:ext cx="372110" cy="285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012495" y="5175875"/>
            <a:ext cx="333223" cy="2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8" grpId="0" animBg="1"/>
      <p:bldP spid="10" grpId="0" bldLvl="0" animBg="1"/>
      <p:bldP spid="12" grpId="0" bldLvl="0" animBg="1"/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5840" y="2147570"/>
            <a:ext cx="5216525" cy="1044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0135" y="3298190"/>
            <a:ext cx="5142230" cy="1097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81719" y="4606808"/>
            <a:ext cx="2189752" cy="362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2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7206" y="3939255"/>
            <a:ext cx="609322" cy="34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75867" y="3939255"/>
            <a:ext cx="952066" cy="35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3983" y="3939255"/>
            <a:ext cx="952066" cy="352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16826" y="3939255"/>
            <a:ext cx="580760" cy="34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2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08033" y="4187186"/>
            <a:ext cx="342743" cy="276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07041" y="4129999"/>
            <a:ext cx="437950" cy="362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2022-08-10T03:44:00Z</dcterms:created>
  <dcterms:modified xsi:type="dcterms:W3CDTF">2022-08-14T12:53:28Z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1946B16A6F7D404F90B4AA6AE25D7AEA</vt:lpwstr>
  </property>
</Properties>
</file>