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795" y="1438275"/>
            <a:ext cx="5819775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95" y="3464560"/>
            <a:ext cx="75723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2423147"/>
            <a:ext cx="1885090" cy="81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0842" y="3909183"/>
            <a:ext cx="1742280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784330" y="2432673"/>
            <a:ext cx="1904132" cy="15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2549952"/>
            <a:ext cx="257057" cy="2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2549952"/>
            <a:ext cx="266578" cy="20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7510" y="2550160"/>
            <a:ext cx="316230" cy="18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842" y="3523556"/>
            <a:ext cx="257057" cy="20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7041" y="3523556"/>
            <a:ext cx="266578" cy="20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8528" y="3523556"/>
            <a:ext cx="257057" cy="200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2339878"/>
            <a:ext cx="247537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2909" y="2320789"/>
            <a:ext cx="247537" cy="28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2049" y="2339878"/>
            <a:ext cx="418909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5340" y="2256155"/>
            <a:ext cx="26860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1057" y="2339878"/>
            <a:ext cx="409388" cy="27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54920" y="2256155"/>
            <a:ext cx="27940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04165" y="3132075"/>
            <a:ext cx="2551537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bldLvl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4400" y="4566285"/>
            <a:ext cx="392430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1000" y="4742815"/>
            <a:ext cx="255270" cy="8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5530" y="4534535"/>
            <a:ext cx="22796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6826" y="4647085"/>
            <a:ext cx="409388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2132" y="4637548"/>
            <a:ext cx="25705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17619" y="4694774"/>
            <a:ext cx="266578" cy="20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26942" y="4656623"/>
            <a:ext cx="409388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79074" y="4694774"/>
            <a:ext cx="257057" cy="20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45520" y="4628010"/>
            <a:ext cx="247537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26148" y="4656623"/>
            <a:ext cx="418909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5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6446" y="3472889"/>
            <a:ext cx="257057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1454" y="3530090"/>
            <a:ext cx="257057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7645" y="3419475"/>
            <a:ext cx="26670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3388" y="3530090"/>
            <a:ext cx="257057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9085" y="3419475"/>
            <a:ext cx="26670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9983" y="3501490"/>
            <a:ext cx="409388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0826" y="3501490"/>
            <a:ext cx="418909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08240" y="3577590"/>
            <a:ext cx="384175" cy="15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79130" y="3419475"/>
            <a:ext cx="26670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56345" y="3577590"/>
            <a:ext cx="398145" cy="15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40859" y="3472889"/>
            <a:ext cx="238016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88132" y="3472889"/>
            <a:ext cx="238016" cy="276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404B65AA7B234512958ED2262B177E9D</vt:lpwstr>
  </property>
</Properties>
</file>