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5795" y="1438275"/>
            <a:ext cx="5819775" cy="1971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3460115"/>
            <a:ext cx="756285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9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809" y="3479451"/>
            <a:ext cx="428429" cy="26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09289" y="3479451"/>
            <a:ext cx="428429" cy="26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51015" y="3457575"/>
            <a:ext cx="419100" cy="28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73970" y="3457575"/>
            <a:ext cx="409575" cy="28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50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89586" y="2118764"/>
            <a:ext cx="342743" cy="25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88595" y="2109234"/>
            <a:ext cx="238016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97388" y="2118764"/>
            <a:ext cx="161851" cy="25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6809" y="3433896"/>
            <a:ext cx="409388" cy="25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61619" y="3433896"/>
            <a:ext cx="399867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75669" y="3433896"/>
            <a:ext cx="238016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56165" y="3433896"/>
            <a:ext cx="238016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31735" y="3433896"/>
            <a:ext cx="390347" cy="25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07504" y="3433896"/>
            <a:ext cx="409388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98390" y="5239385"/>
            <a:ext cx="341630" cy="3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754110" y="5235575"/>
            <a:ext cx="341630" cy="39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9702" y="2693708"/>
            <a:ext cx="238016" cy="2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23140" y="2693708"/>
            <a:ext cx="238016" cy="2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64495" y="2617320"/>
            <a:ext cx="257057" cy="2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42675" y="2543810"/>
            <a:ext cx="292735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3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29730" y="2737485"/>
            <a:ext cx="500380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4724400" y="2745740"/>
            <a:ext cx="46545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842115" y="4342354"/>
            <a:ext cx="4389024" cy="4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211061E843E94315A96DC3134A04A8F8</vt:lpwstr>
  </property>
</Properties>
</file>